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7" r:id="rId3"/>
    <p:sldId id="276" r:id="rId4"/>
    <p:sldId id="284" r:id="rId5"/>
    <p:sldId id="285" r:id="rId6"/>
    <p:sldId id="269" r:id="rId7"/>
    <p:sldId id="283" r:id="rId8"/>
    <p:sldId id="288" r:id="rId9"/>
    <p:sldId id="273" r:id="rId10"/>
    <p:sldId id="286" r:id="rId11"/>
    <p:sldId id="274" r:id="rId12"/>
    <p:sldId id="287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10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558" autoAdjust="0"/>
  </p:normalViewPr>
  <p:slideViewPr>
    <p:cSldViewPr>
      <p:cViewPr varScale="1">
        <p:scale>
          <a:sx n="107" d="100"/>
          <a:sy n="107" d="100"/>
        </p:scale>
        <p:origin x="162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66F626C-C6B7-4A38-8DAF-24664AA0E6D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CBD1436-3EBC-4EA3-A46B-72E5BD8E5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6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D1436-3EBC-4EA3-A46B-72E5BD8E5E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9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D1436-3EBC-4EA3-A46B-72E5BD8E5E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6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D1436-3EBC-4EA3-A46B-72E5BD8E5E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44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D1436-3EBC-4EA3-A46B-72E5BD8E5E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0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D1436-3EBC-4EA3-A46B-72E5BD8E5E4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8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0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2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15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2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1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9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1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4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9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BABF-4DB6-489A-AB98-DD6815A00D0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A4A3-DCF4-4E03-8AAE-51A4E8544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8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www.publicdomainpictures.net/en/view-image.php?image=204696&amp;picture=rainbow-stripes-backgroun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Image result for happy"/>
          <p:cNvSpPr>
            <a:spLocks noChangeAspect="1" noChangeArrowheads="1"/>
          </p:cNvSpPr>
          <p:nvPr/>
        </p:nvSpPr>
        <p:spPr bwMode="auto">
          <a:xfrm>
            <a:off x="-149224" y="-144463"/>
            <a:ext cx="60959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0" descr="Image result for s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Image result for doctor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winkl" pitchFamily="2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528643A-D911-CE59-78AF-2A69A851A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717032"/>
            <a:ext cx="1278125" cy="171353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250FDA6-39AF-6D5B-89C3-DA7B4091C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1" y="3737665"/>
            <a:ext cx="1240545" cy="169289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F5AB18D-FB6B-9E24-181B-0F45F8ECB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717032"/>
            <a:ext cx="1264748" cy="171353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0E5CFB05-2AC8-8FAE-B6A1-A65C6BDABEFF}"/>
              </a:ext>
            </a:extLst>
          </p:cNvPr>
          <p:cNvGrpSpPr/>
          <p:nvPr/>
        </p:nvGrpSpPr>
        <p:grpSpPr>
          <a:xfrm>
            <a:off x="6050574" y="3786860"/>
            <a:ext cx="1693765" cy="1633718"/>
            <a:chOff x="5868144" y="81834"/>
            <a:chExt cx="1368152" cy="130644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3101F44-3D98-4CD4-0D88-8AE2B9D7E76D}"/>
                </a:ext>
              </a:extLst>
            </p:cNvPr>
            <p:cNvSpPr/>
            <p:nvPr/>
          </p:nvSpPr>
          <p:spPr>
            <a:xfrm>
              <a:off x="5868144" y="81834"/>
              <a:ext cx="1368152" cy="130644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4505E29A-1D69-28BF-556E-F5A366DA58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1592" t="14835" r="9063" b="17402"/>
            <a:stretch/>
          </p:blipFill>
          <p:spPr>
            <a:xfrm>
              <a:off x="5976156" y="260648"/>
              <a:ext cx="1152128" cy="949511"/>
            </a:xfrm>
            <a:prstGeom prst="rect">
              <a:avLst/>
            </a:prstGeom>
          </p:spPr>
        </p:pic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1B0DD3E-5012-E7AB-CDC2-EA859F1E22D4}"/>
              </a:ext>
            </a:extLst>
          </p:cNvPr>
          <p:cNvSpPr/>
          <p:nvPr/>
        </p:nvSpPr>
        <p:spPr>
          <a:xfrm>
            <a:off x="460375" y="2703312"/>
            <a:ext cx="8136458" cy="707886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/>
            </a:stretch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Colourful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Semantics and Word Aware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0084853-9B38-3AC0-689D-D24F9E364F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508" y="217872"/>
            <a:ext cx="1595938" cy="12669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F74FA5-A37A-4FAA-B8B1-C600537EF4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8165" y="3799553"/>
            <a:ext cx="1090193" cy="15691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CA5F79-FB12-492E-A4E2-ED8052C576A2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56" y="293325"/>
            <a:ext cx="4036695" cy="188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78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2402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blowing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rgbClr val="23910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FEA87F-7F4F-22B0-BFF0-1A91DBB9E191}"/>
                </a:ext>
              </a:extLst>
            </p:cNvPr>
            <p:cNvSpPr txBox="1"/>
            <p:nvPr/>
          </p:nvSpPr>
          <p:spPr>
            <a:xfrm>
              <a:off x="-6386285" y="2418338"/>
              <a:ext cx="4680520" cy="76501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200" dirty="0">
                  <a:latin typeface="Twinkl" pitchFamily="2" charset="0"/>
                </a:rPr>
                <a:t>building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88263-C4F1-3DEE-A2A3-22480B75B1F0}"/>
              </a:ext>
            </a:extLst>
          </p:cNvPr>
          <p:cNvSpPr/>
          <p:nvPr/>
        </p:nvSpPr>
        <p:spPr>
          <a:xfrm>
            <a:off x="243322" y="4971838"/>
            <a:ext cx="3714481" cy="14641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662BEB-956A-918C-B26B-27220727E346}"/>
              </a:ext>
            </a:extLst>
          </p:cNvPr>
          <p:cNvSpPr txBox="1"/>
          <p:nvPr/>
        </p:nvSpPr>
        <p:spPr>
          <a:xfrm>
            <a:off x="392302" y="5334565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running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49B37F4-6F94-4CF6-B6F8-3D6ACE365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112" y="58511"/>
            <a:ext cx="981492" cy="132976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7BAEE2E-574E-4C18-B3B9-5E9FC1E3F356}"/>
              </a:ext>
            </a:extLst>
          </p:cNvPr>
          <p:cNvSpPr txBox="1"/>
          <p:nvPr/>
        </p:nvSpPr>
        <p:spPr>
          <a:xfrm>
            <a:off x="4572000" y="1730184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swimming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F3A260A-EC01-46B9-B8BC-57848307643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61A03A-24EB-4EB7-A4AE-4A043321D1CE}"/>
              </a:ext>
            </a:extLst>
          </p:cNvPr>
          <p:cNvSpPr/>
          <p:nvPr/>
        </p:nvSpPr>
        <p:spPr>
          <a:xfrm>
            <a:off x="4533639" y="3245723"/>
            <a:ext cx="3686553" cy="1438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F51FAB-CEAD-4B76-BC20-4DBBD7417C38}"/>
              </a:ext>
            </a:extLst>
          </p:cNvPr>
          <p:cNvSpPr txBox="1"/>
          <p:nvPr/>
        </p:nvSpPr>
        <p:spPr>
          <a:xfrm>
            <a:off x="4644008" y="3548424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climbing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FF075C-164B-4C95-A3FE-54A87F915B0D}"/>
              </a:ext>
            </a:extLst>
          </p:cNvPr>
          <p:cNvSpPr/>
          <p:nvPr/>
        </p:nvSpPr>
        <p:spPr>
          <a:xfrm>
            <a:off x="4499992" y="5006662"/>
            <a:ext cx="3686553" cy="1438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9B8B09-3964-4B23-9299-262F13712289}"/>
              </a:ext>
            </a:extLst>
          </p:cNvPr>
          <p:cNvSpPr txBox="1"/>
          <p:nvPr/>
        </p:nvSpPr>
        <p:spPr>
          <a:xfrm>
            <a:off x="4644008" y="5334565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planting</a:t>
            </a:r>
          </a:p>
        </p:txBody>
      </p:sp>
    </p:spTree>
    <p:extLst>
      <p:ext uri="{BB962C8B-B14F-4D97-AF65-F5344CB8AC3E}">
        <p14:creationId xmlns:p14="http://schemas.microsoft.com/office/powerpoint/2010/main" val="2655828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2402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scary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FEA87F-7F4F-22B0-BFF0-1A91DBB9E191}"/>
                </a:ext>
              </a:extLst>
            </p:cNvPr>
            <p:cNvSpPr txBox="1"/>
            <p:nvPr/>
          </p:nvSpPr>
          <p:spPr>
            <a:xfrm>
              <a:off x="-6470174" y="2418338"/>
              <a:ext cx="4160704" cy="7650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200" dirty="0">
                  <a:latin typeface="Twinkl" pitchFamily="2" charset="0"/>
                </a:rPr>
                <a:t>delicious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8C4DBB-818E-B4CC-C070-E14501A51443}"/>
                </a:ext>
              </a:extLst>
            </p:cNvPr>
            <p:cNvSpPr txBox="1"/>
            <p:nvPr/>
          </p:nvSpPr>
          <p:spPr>
            <a:xfrm>
              <a:off x="299712" y="574948"/>
              <a:ext cx="4680520" cy="7650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200" dirty="0">
                  <a:latin typeface="Twinkl" pitchFamily="2" charset="0"/>
                </a:rPr>
                <a:t>small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88263-C4F1-3DEE-A2A3-22480B75B1F0}"/>
              </a:ext>
            </a:extLst>
          </p:cNvPr>
          <p:cNvSpPr/>
          <p:nvPr/>
        </p:nvSpPr>
        <p:spPr>
          <a:xfrm>
            <a:off x="243322" y="4971838"/>
            <a:ext cx="3714481" cy="14641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662BEB-956A-918C-B26B-27220727E346}"/>
              </a:ext>
            </a:extLst>
          </p:cNvPr>
          <p:cNvSpPr txBox="1"/>
          <p:nvPr/>
        </p:nvSpPr>
        <p:spPr>
          <a:xfrm>
            <a:off x="392302" y="5334565"/>
            <a:ext cx="2979873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evil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A099D56-AF5B-C7A9-DD39-840D624ADBD6}"/>
              </a:ext>
            </a:extLst>
          </p:cNvPr>
          <p:cNvGrpSpPr/>
          <p:nvPr/>
        </p:nvGrpSpPr>
        <p:grpSpPr>
          <a:xfrm>
            <a:off x="5868144" y="81834"/>
            <a:ext cx="1368152" cy="1306440"/>
            <a:chOff x="5868144" y="81834"/>
            <a:chExt cx="1368152" cy="13064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D6F460-3BB0-4728-154F-D4C8A28CF7CC}"/>
                </a:ext>
              </a:extLst>
            </p:cNvPr>
            <p:cNvSpPr/>
            <p:nvPr/>
          </p:nvSpPr>
          <p:spPr>
            <a:xfrm>
              <a:off x="5868144" y="81834"/>
              <a:ext cx="1368152" cy="130644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F6CB8F7-5528-1660-9301-4200E5F595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1592" t="14835" r="9063" b="17402"/>
            <a:stretch/>
          </p:blipFill>
          <p:spPr>
            <a:xfrm>
              <a:off x="5976156" y="260648"/>
              <a:ext cx="1152128" cy="949511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97EB2E17-3937-49C4-B8AE-D726291F2C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3901507-51C4-4569-A103-44FB69203BCB}"/>
              </a:ext>
            </a:extLst>
          </p:cNvPr>
          <p:cNvSpPr/>
          <p:nvPr/>
        </p:nvSpPr>
        <p:spPr>
          <a:xfrm>
            <a:off x="4496254" y="3245723"/>
            <a:ext cx="3686553" cy="1438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A0CFB4-A8AA-4311-B077-0DF85E33184D}"/>
              </a:ext>
            </a:extLst>
          </p:cNvPr>
          <p:cNvSpPr/>
          <p:nvPr/>
        </p:nvSpPr>
        <p:spPr>
          <a:xfrm>
            <a:off x="4491354" y="5006662"/>
            <a:ext cx="3686553" cy="1438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64D1F9-01E3-4EE9-9E1C-514297CC9D22}"/>
              </a:ext>
            </a:extLst>
          </p:cNvPr>
          <p:cNvSpPr txBox="1"/>
          <p:nvPr/>
        </p:nvSpPr>
        <p:spPr>
          <a:xfrm>
            <a:off x="4671836" y="3579180"/>
            <a:ext cx="2979873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big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FA0910-2A84-4757-B7AA-7ED005C903DB}"/>
              </a:ext>
            </a:extLst>
          </p:cNvPr>
          <p:cNvSpPr txBox="1"/>
          <p:nvPr/>
        </p:nvSpPr>
        <p:spPr>
          <a:xfrm>
            <a:off x="4716016" y="5334565"/>
            <a:ext cx="2979873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enormous</a:t>
            </a:r>
          </a:p>
        </p:txBody>
      </p:sp>
    </p:spTree>
    <p:extLst>
      <p:ext uri="{BB962C8B-B14F-4D97-AF65-F5344CB8AC3E}">
        <p14:creationId xmlns:p14="http://schemas.microsoft.com/office/powerpoint/2010/main" val="44582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2402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naughty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FEA87F-7F4F-22B0-BFF0-1A91DBB9E191}"/>
                </a:ext>
              </a:extLst>
            </p:cNvPr>
            <p:cNvSpPr txBox="1"/>
            <p:nvPr/>
          </p:nvSpPr>
          <p:spPr>
            <a:xfrm>
              <a:off x="-6385431" y="2414635"/>
              <a:ext cx="4160704" cy="7650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200" dirty="0">
                  <a:latin typeface="Twinkl" pitchFamily="2" charset="0"/>
                </a:rPr>
                <a:t>cold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8C4DBB-818E-B4CC-C070-E14501A51443}"/>
                </a:ext>
              </a:extLst>
            </p:cNvPr>
            <p:cNvSpPr txBox="1"/>
            <p:nvPr/>
          </p:nvSpPr>
          <p:spPr>
            <a:xfrm>
              <a:off x="299712" y="574948"/>
              <a:ext cx="4680520" cy="765011"/>
            </a:xfrm>
            <a:prstGeom prst="rect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200" dirty="0">
                  <a:latin typeface="Twinkl" pitchFamily="2" charset="0"/>
                </a:rPr>
                <a:t>soft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88263-C4F1-3DEE-A2A3-22480B75B1F0}"/>
              </a:ext>
            </a:extLst>
          </p:cNvPr>
          <p:cNvSpPr/>
          <p:nvPr/>
        </p:nvSpPr>
        <p:spPr>
          <a:xfrm>
            <a:off x="243322" y="4971838"/>
            <a:ext cx="3714481" cy="14641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662BEB-956A-918C-B26B-27220727E346}"/>
              </a:ext>
            </a:extLst>
          </p:cNvPr>
          <p:cNvSpPr txBox="1"/>
          <p:nvPr/>
        </p:nvSpPr>
        <p:spPr>
          <a:xfrm>
            <a:off x="392302" y="5334565"/>
            <a:ext cx="2979873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hot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A099D56-AF5B-C7A9-DD39-840D624ADBD6}"/>
              </a:ext>
            </a:extLst>
          </p:cNvPr>
          <p:cNvGrpSpPr/>
          <p:nvPr/>
        </p:nvGrpSpPr>
        <p:grpSpPr>
          <a:xfrm>
            <a:off x="5868144" y="81834"/>
            <a:ext cx="1368152" cy="1306440"/>
            <a:chOff x="5868144" y="81834"/>
            <a:chExt cx="1368152" cy="13064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D6F460-3BB0-4728-154F-D4C8A28CF7CC}"/>
                </a:ext>
              </a:extLst>
            </p:cNvPr>
            <p:cNvSpPr/>
            <p:nvPr/>
          </p:nvSpPr>
          <p:spPr>
            <a:xfrm>
              <a:off x="5868144" y="81834"/>
              <a:ext cx="1368152" cy="130644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F6CB8F7-5528-1660-9301-4200E5F595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1592" t="14835" r="9063" b="17402"/>
            <a:stretch/>
          </p:blipFill>
          <p:spPr>
            <a:xfrm>
              <a:off x="5976156" y="260648"/>
              <a:ext cx="1152128" cy="949511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97EB2E17-3937-49C4-B8AE-D726291F2C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3901507-51C4-4569-A103-44FB69203BCB}"/>
              </a:ext>
            </a:extLst>
          </p:cNvPr>
          <p:cNvSpPr/>
          <p:nvPr/>
        </p:nvSpPr>
        <p:spPr>
          <a:xfrm>
            <a:off x="4496254" y="3245723"/>
            <a:ext cx="3686553" cy="1438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DA0CFB4-A8AA-4311-B077-0DF85E33184D}"/>
              </a:ext>
            </a:extLst>
          </p:cNvPr>
          <p:cNvSpPr/>
          <p:nvPr/>
        </p:nvSpPr>
        <p:spPr>
          <a:xfrm>
            <a:off x="4491354" y="5006662"/>
            <a:ext cx="3686553" cy="14388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64D1F9-01E3-4EE9-9E1C-514297CC9D22}"/>
              </a:ext>
            </a:extLst>
          </p:cNvPr>
          <p:cNvSpPr txBox="1"/>
          <p:nvPr/>
        </p:nvSpPr>
        <p:spPr>
          <a:xfrm>
            <a:off x="4671836" y="3579180"/>
            <a:ext cx="2979873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hard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FA0910-2A84-4757-B7AA-7ED005C903DB}"/>
              </a:ext>
            </a:extLst>
          </p:cNvPr>
          <p:cNvSpPr txBox="1"/>
          <p:nvPr/>
        </p:nvSpPr>
        <p:spPr>
          <a:xfrm>
            <a:off x="4716016" y="5334565"/>
            <a:ext cx="2979873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enormous</a:t>
            </a:r>
          </a:p>
        </p:txBody>
      </p:sp>
    </p:spTree>
    <p:extLst>
      <p:ext uri="{BB962C8B-B14F-4D97-AF65-F5344CB8AC3E}">
        <p14:creationId xmlns:p14="http://schemas.microsoft.com/office/powerpoint/2010/main" val="241226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539552" y="181012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Twinkl" pitchFamily="2" charset="0"/>
              </a:rPr>
              <a:t>pigs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rgbClr val="23910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FEA87F-7F4F-22B0-BFF0-1A91DBB9E191}"/>
                </a:ext>
              </a:extLst>
            </p:cNvPr>
            <p:cNvSpPr txBox="1"/>
            <p:nvPr/>
          </p:nvSpPr>
          <p:spPr>
            <a:xfrm>
              <a:off x="-6415697" y="2438718"/>
              <a:ext cx="4680520" cy="860637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8C4DBB-818E-B4CC-C070-E14501A51443}"/>
                </a:ext>
              </a:extLst>
            </p:cNvPr>
            <p:cNvSpPr txBox="1"/>
            <p:nvPr/>
          </p:nvSpPr>
          <p:spPr>
            <a:xfrm>
              <a:off x="299712" y="574948"/>
              <a:ext cx="4680520" cy="796886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400" dirty="0">
                  <a:latin typeface="Twinkl" pitchFamily="2" charset="0"/>
                </a:rPr>
                <a:t>old man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32FB930-2DD3-CE3E-950A-6A8666007180}"/>
              </a:ext>
            </a:extLst>
          </p:cNvPr>
          <p:cNvSpPr/>
          <p:nvPr/>
        </p:nvSpPr>
        <p:spPr>
          <a:xfrm>
            <a:off x="4499992" y="3258353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DEF9D0-E5CD-96C6-4644-66CD0FDCEBCF}"/>
              </a:ext>
            </a:extLst>
          </p:cNvPr>
          <p:cNvSpPr txBox="1"/>
          <p:nvPr/>
        </p:nvSpPr>
        <p:spPr>
          <a:xfrm>
            <a:off x="4648971" y="3593062"/>
            <a:ext cx="3379413" cy="707886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old woman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BFC6253-2061-0DB2-EA2C-2BDA36820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961" y="55529"/>
            <a:ext cx="976628" cy="133274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AA2C73B-BAD3-9B02-193F-698A6D70E729}"/>
              </a:ext>
            </a:extLst>
          </p:cNvPr>
          <p:cNvSpPr/>
          <p:nvPr/>
        </p:nvSpPr>
        <p:spPr>
          <a:xfrm>
            <a:off x="237225" y="4875423"/>
            <a:ext cx="3714481" cy="1464119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D9D8BE-922E-9728-7EA6-BA7DE5828139}"/>
              </a:ext>
            </a:extLst>
          </p:cNvPr>
          <p:cNvSpPr txBox="1"/>
          <p:nvPr/>
        </p:nvSpPr>
        <p:spPr>
          <a:xfrm>
            <a:off x="439999" y="5235719"/>
            <a:ext cx="2979873" cy="830997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Twinkl" pitchFamily="2" charset="0"/>
              </a:rPr>
              <a:t>house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276679-8EFE-4410-9F07-686C8E2D944D}"/>
              </a:ext>
            </a:extLst>
          </p:cNvPr>
          <p:cNvSpPr/>
          <p:nvPr/>
        </p:nvSpPr>
        <p:spPr>
          <a:xfrm>
            <a:off x="4499992" y="4900682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86306-1B63-46BB-B3E6-A0E27DD730F0}"/>
              </a:ext>
            </a:extLst>
          </p:cNvPr>
          <p:cNvSpPr txBox="1"/>
          <p:nvPr/>
        </p:nvSpPr>
        <p:spPr>
          <a:xfrm>
            <a:off x="4648971" y="5287353"/>
            <a:ext cx="2979873" cy="630942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endParaRPr lang="en-GB" sz="3500" dirty="0">
              <a:latin typeface="Twinkl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5E21C6-6EB9-427A-9B90-1AE4B871B16B}"/>
              </a:ext>
            </a:extLst>
          </p:cNvPr>
          <p:cNvSpPr txBox="1"/>
          <p:nvPr/>
        </p:nvSpPr>
        <p:spPr>
          <a:xfrm>
            <a:off x="4726251" y="5218103"/>
            <a:ext cx="2979873" cy="769441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Twinkl" pitchFamily="2" charset="0"/>
              </a:rPr>
              <a:t>cottage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D9D8BE-922E-9728-7EA6-BA7DE5828139}"/>
              </a:ext>
            </a:extLst>
          </p:cNvPr>
          <p:cNvSpPr txBox="1"/>
          <p:nvPr/>
        </p:nvSpPr>
        <p:spPr>
          <a:xfrm>
            <a:off x="412621" y="3582228"/>
            <a:ext cx="3420386" cy="769441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Twinkl" pitchFamily="2" charset="0"/>
              </a:rPr>
              <a:t>beanstalk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B1B9C99-F365-4BAA-9B2F-7BA7A7FE355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7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turnip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rgbClr val="23910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32FB930-2DD3-CE3E-950A-6A8666007180}"/>
              </a:ext>
            </a:extLst>
          </p:cNvPr>
          <p:cNvSpPr/>
          <p:nvPr/>
        </p:nvSpPr>
        <p:spPr>
          <a:xfrm>
            <a:off x="4499992" y="3258353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BFC6253-2061-0DB2-EA2C-2BDA36820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961" y="55529"/>
            <a:ext cx="976628" cy="133274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AA2C73B-BAD3-9B02-193F-698A6D70E729}"/>
              </a:ext>
            </a:extLst>
          </p:cNvPr>
          <p:cNvSpPr/>
          <p:nvPr/>
        </p:nvSpPr>
        <p:spPr>
          <a:xfrm>
            <a:off x="237225" y="4875423"/>
            <a:ext cx="3714481" cy="1464119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276679-8EFE-4410-9F07-686C8E2D944D}"/>
              </a:ext>
            </a:extLst>
          </p:cNvPr>
          <p:cNvSpPr/>
          <p:nvPr/>
        </p:nvSpPr>
        <p:spPr>
          <a:xfrm>
            <a:off x="4499992" y="4900682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86306-1B63-46BB-B3E6-A0E27DD730F0}"/>
              </a:ext>
            </a:extLst>
          </p:cNvPr>
          <p:cNvSpPr txBox="1"/>
          <p:nvPr/>
        </p:nvSpPr>
        <p:spPr>
          <a:xfrm>
            <a:off x="4648971" y="5287353"/>
            <a:ext cx="2979873" cy="630942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endParaRPr lang="en-GB" sz="3500" dirty="0">
              <a:latin typeface="Twinkl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DCCE6E-9F26-474D-8ADC-78D59A711B75}"/>
              </a:ext>
            </a:extLst>
          </p:cNvPr>
          <p:cNvSpPr txBox="1"/>
          <p:nvPr/>
        </p:nvSpPr>
        <p:spPr>
          <a:xfrm>
            <a:off x="307975" y="354020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mouse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5FB4D-1294-4C5B-B071-8173C655F959}"/>
              </a:ext>
            </a:extLst>
          </p:cNvPr>
          <p:cNvSpPr txBox="1"/>
          <p:nvPr/>
        </p:nvSpPr>
        <p:spPr>
          <a:xfrm>
            <a:off x="337528" y="5210409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cat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94420-C2C6-4AD4-B2E8-74EA1CF9644F}"/>
              </a:ext>
            </a:extLst>
          </p:cNvPr>
          <p:cNvSpPr txBox="1"/>
          <p:nvPr/>
        </p:nvSpPr>
        <p:spPr>
          <a:xfrm>
            <a:off x="4708428" y="177494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dog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129A36-1702-41DC-A9F2-8A2804D4D49F}"/>
              </a:ext>
            </a:extLst>
          </p:cNvPr>
          <p:cNvSpPr txBox="1"/>
          <p:nvPr/>
        </p:nvSpPr>
        <p:spPr>
          <a:xfrm>
            <a:off x="4666091" y="361121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girl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76D2582-77A9-43D6-A5A2-693C3AA851E1}"/>
              </a:ext>
            </a:extLst>
          </p:cNvPr>
          <p:cNvSpPr txBox="1"/>
          <p:nvPr/>
        </p:nvSpPr>
        <p:spPr>
          <a:xfrm>
            <a:off x="4589760" y="5239357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caravan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316E79C-53DC-41E4-B2B2-5189AACF89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sweets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rgbClr val="23910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32FB930-2DD3-CE3E-950A-6A8666007180}"/>
              </a:ext>
            </a:extLst>
          </p:cNvPr>
          <p:cNvSpPr/>
          <p:nvPr/>
        </p:nvSpPr>
        <p:spPr>
          <a:xfrm>
            <a:off x="4499992" y="3258353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BFC6253-2061-0DB2-EA2C-2BDA36820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961" y="55529"/>
            <a:ext cx="976628" cy="133274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AA2C73B-BAD3-9B02-193F-698A6D70E729}"/>
              </a:ext>
            </a:extLst>
          </p:cNvPr>
          <p:cNvSpPr/>
          <p:nvPr/>
        </p:nvSpPr>
        <p:spPr>
          <a:xfrm>
            <a:off x="237225" y="4875423"/>
            <a:ext cx="3714481" cy="1464119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276679-8EFE-4410-9F07-686C8E2D944D}"/>
              </a:ext>
            </a:extLst>
          </p:cNvPr>
          <p:cNvSpPr/>
          <p:nvPr/>
        </p:nvSpPr>
        <p:spPr>
          <a:xfrm>
            <a:off x="4499992" y="4900682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86306-1B63-46BB-B3E6-A0E27DD730F0}"/>
              </a:ext>
            </a:extLst>
          </p:cNvPr>
          <p:cNvSpPr txBox="1"/>
          <p:nvPr/>
        </p:nvSpPr>
        <p:spPr>
          <a:xfrm>
            <a:off x="4648971" y="5287353"/>
            <a:ext cx="2979873" cy="630942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endParaRPr lang="en-GB" sz="3500" dirty="0">
              <a:latin typeface="Twinkl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DCCE6E-9F26-474D-8ADC-78D59A711B75}"/>
              </a:ext>
            </a:extLst>
          </p:cNvPr>
          <p:cNvSpPr txBox="1"/>
          <p:nvPr/>
        </p:nvSpPr>
        <p:spPr>
          <a:xfrm>
            <a:off x="307975" y="354020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witch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5FB4D-1294-4C5B-B071-8173C655F959}"/>
              </a:ext>
            </a:extLst>
          </p:cNvPr>
          <p:cNvSpPr txBox="1"/>
          <p:nvPr/>
        </p:nvSpPr>
        <p:spPr>
          <a:xfrm>
            <a:off x="337528" y="5210409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oven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94420-C2C6-4AD4-B2E8-74EA1CF9644F}"/>
              </a:ext>
            </a:extLst>
          </p:cNvPr>
          <p:cNvSpPr txBox="1"/>
          <p:nvPr/>
        </p:nvSpPr>
        <p:spPr>
          <a:xfrm>
            <a:off x="4708428" y="177494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dog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129A36-1702-41DC-A9F2-8A2804D4D49F}"/>
              </a:ext>
            </a:extLst>
          </p:cNvPr>
          <p:cNvSpPr txBox="1"/>
          <p:nvPr/>
        </p:nvSpPr>
        <p:spPr>
          <a:xfrm>
            <a:off x="4666091" y="361121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girl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76D2582-77A9-43D6-A5A2-693C3AA851E1}"/>
              </a:ext>
            </a:extLst>
          </p:cNvPr>
          <p:cNvSpPr txBox="1"/>
          <p:nvPr/>
        </p:nvSpPr>
        <p:spPr>
          <a:xfrm>
            <a:off x="4589760" y="5239357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breadcrumbs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316E79C-53DC-41E4-B2B2-5189AACF89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3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market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rgbClr val="23910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grpFill/>
            <a:ln>
              <a:solidFill>
                <a:srgbClr val="2391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32FB930-2DD3-CE3E-950A-6A8666007180}"/>
              </a:ext>
            </a:extLst>
          </p:cNvPr>
          <p:cNvSpPr/>
          <p:nvPr/>
        </p:nvSpPr>
        <p:spPr>
          <a:xfrm>
            <a:off x="4499992" y="3258353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BFC6253-2061-0DB2-EA2C-2BDA36820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961" y="55529"/>
            <a:ext cx="976628" cy="133274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AA2C73B-BAD3-9B02-193F-698A6D70E729}"/>
              </a:ext>
            </a:extLst>
          </p:cNvPr>
          <p:cNvSpPr/>
          <p:nvPr/>
        </p:nvSpPr>
        <p:spPr>
          <a:xfrm>
            <a:off x="237225" y="4875423"/>
            <a:ext cx="3714481" cy="1464119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276679-8EFE-4410-9F07-686C8E2D944D}"/>
              </a:ext>
            </a:extLst>
          </p:cNvPr>
          <p:cNvSpPr/>
          <p:nvPr/>
        </p:nvSpPr>
        <p:spPr>
          <a:xfrm>
            <a:off x="4499992" y="4900682"/>
            <a:ext cx="3686553" cy="1438860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86306-1B63-46BB-B3E6-A0E27DD730F0}"/>
              </a:ext>
            </a:extLst>
          </p:cNvPr>
          <p:cNvSpPr txBox="1"/>
          <p:nvPr/>
        </p:nvSpPr>
        <p:spPr>
          <a:xfrm>
            <a:off x="4648971" y="5287353"/>
            <a:ext cx="2979873" cy="630942"/>
          </a:xfrm>
          <a:prstGeom prst="rect">
            <a:avLst/>
          </a:prstGeom>
          <a:solidFill>
            <a:srgbClr val="239109"/>
          </a:solidFill>
          <a:ln>
            <a:solidFill>
              <a:srgbClr val="239109"/>
            </a:solidFill>
          </a:ln>
        </p:spPr>
        <p:txBody>
          <a:bodyPr wrap="square" rtlCol="0">
            <a:spAutoFit/>
          </a:bodyPr>
          <a:lstStyle/>
          <a:p>
            <a:endParaRPr lang="en-GB" sz="3500" dirty="0">
              <a:latin typeface="Twinkl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DCCE6E-9F26-474D-8ADC-78D59A711B75}"/>
              </a:ext>
            </a:extLst>
          </p:cNvPr>
          <p:cNvSpPr txBox="1"/>
          <p:nvPr/>
        </p:nvSpPr>
        <p:spPr>
          <a:xfrm>
            <a:off x="307975" y="354020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cow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5FB4D-1294-4C5B-B071-8173C655F959}"/>
              </a:ext>
            </a:extLst>
          </p:cNvPr>
          <p:cNvSpPr txBox="1"/>
          <p:nvPr/>
        </p:nvSpPr>
        <p:spPr>
          <a:xfrm>
            <a:off x="337528" y="5210409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straw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94420-C2C6-4AD4-B2E8-74EA1CF9644F}"/>
              </a:ext>
            </a:extLst>
          </p:cNvPr>
          <p:cNvSpPr txBox="1"/>
          <p:nvPr/>
        </p:nvSpPr>
        <p:spPr>
          <a:xfrm>
            <a:off x="4708428" y="177494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sticks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129A36-1702-41DC-A9F2-8A2804D4D49F}"/>
              </a:ext>
            </a:extLst>
          </p:cNvPr>
          <p:cNvSpPr txBox="1"/>
          <p:nvPr/>
        </p:nvSpPr>
        <p:spPr>
          <a:xfrm>
            <a:off x="4666091" y="361121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bricks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76D2582-77A9-43D6-A5A2-693C3AA851E1}"/>
              </a:ext>
            </a:extLst>
          </p:cNvPr>
          <p:cNvSpPr txBox="1"/>
          <p:nvPr/>
        </p:nvSpPr>
        <p:spPr>
          <a:xfrm>
            <a:off x="4708428" y="5244119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Twinkl" pitchFamily="2" charset="0"/>
              </a:rPr>
              <a:t>fox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316E79C-53DC-41E4-B2B2-5189AACF89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2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Image result for happy"/>
          <p:cNvSpPr>
            <a:spLocks noChangeAspect="1" noChangeArrowheads="1"/>
          </p:cNvSpPr>
          <p:nvPr/>
        </p:nvSpPr>
        <p:spPr bwMode="auto">
          <a:xfrm>
            <a:off x="-149224" y="-144463"/>
            <a:ext cx="60959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0" descr="Image result for s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Image result for doctor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winkl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7975" y="1566313"/>
            <a:ext cx="3831977" cy="3252516"/>
            <a:chOff x="711453" y="593457"/>
            <a:chExt cx="3148990" cy="2765772"/>
          </a:xfrm>
        </p:grpSpPr>
        <p:sp>
          <p:nvSpPr>
            <p:cNvPr id="32" name="Rectangle 31"/>
            <p:cNvSpPr/>
            <p:nvPr/>
          </p:nvSpPr>
          <p:spPr>
            <a:xfrm>
              <a:off x="711453" y="593457"/>
              <a:ext cx="3148990" cy="135083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7497" y="2116158"/>
              <a:ext cx="3136902" cy="124307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1025" y="956637"/>
              <a:ext cx="2592288" cy="60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>
                  <a:latin typeface="Twinkl" pitchFamily="2" charset="0"/>
                </a:rPr>
                <a:t>Goldilocks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5127" y="2430620"/>
              <a:ext cx="2799928" cy="70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>
                  <a:latin typeface="Twinkl" pitchFamily="2" charset="0"/>
                </a:rPr>
                <a:t>Hansel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842828-7A2C-AA32-7110-E64920925371}"/>
              </a:ext>
            </a:extLst>
          </p:cNvPr>
          <p:cNvGrpSpPr/>
          <p:nvPr/>
        </p:nvGrpSpPr>
        <p:grpSpPr>
          <a:xfrm>
            <a:off x="4457918" y="1566313"/>
            <a:ext cx="3714481" cy="4939132"/>
            <a:chOff x="-377" y="312737"/>
            <a:chExt cx="5834377" cy="5115303"/>
          </a:xfrm>
          <a:solidFill>
            <a:schemeClr val="accent6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558033-5DE5-EA0B-F86A-F0986930DC12}"/>
                </a:ext>
              </a:extLst>
            </p:cNvPr>
            <p:cNvSpPr/>
            <p:nvPr/>
          </p:nvSpPr>
          <p:spPr>
            <a:xfrm>
              <a:off x="43490" y="3937858"/>
              <a:ext cx="5790510" cy="14901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E4CAF4-D3A5-421B-C906-35BC9380315A}"/>
                </a:ext>
              </a:extLst>
            </p:cNvPr>
            <p:cNvSpPr/>
            <p:nvPr/>
          </p:nvSpPr>
          <p:spPr>
            <a:xfrm>
              <a:off x="20091" y="2165380"/>
              <a:ext cx="5813909" cy="15206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82ADB2-A840-CDDD-CBCC-B79656B17BF7}"/>
                </a:ext>
              </a:extLst>
            </p:cNvPr>
            <p:cNvSpPr/>
            <p:nvPr/>
          </p:nvSpPr>
          <p:spPr>
            <a:xfrm>
              <a:off x="-377" y="312737"/>
              <a:ext cx="5834377" cy="1641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A16EAF-1A49-7274-90A2-A79223901BB7}"/>
                </a:ext>
              </a:extLst>
            </p:cNvPr>
            <p:cNvSpPr txBox="1"/>
            <p:nvPr/>
          </p:nvSpPr>
          <p:spPr>
            <a:xfrm>
              <a:off x="509364" y="771308"/>
              <a:ext cx="4680520" cy="860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61E2A5-BCD1-FE87-43CC-AFEE107B3A57}"/>
                </a:ext>
              </a:extLst>
            </p:cNvPr>
            <p:cNvSpPr txBox="1"/>
            <p:nvPr/>
          </p:nvSpPr>
          <p:spPr>
            <a:xfrm>
              <a:off x="598483" y="2508777"/>
              <a:ext cx="4680520" cy="860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5FF30F-6CCB-D24D-10C4-DFD855B4FDF7}"/>
                </a:ext>
              </a:extLst>
            </p:cNvPr>
            <p:cNvSpPr txBox="1"/>
            <p:nvPr/>
          </p:nvSpPr>
          <p:spPr>
            <a:xfrm>
              <a:off x="444662" y="4284948"/>
              <a:ext cx="4680520" cy="7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400" dirty="0">
                <a:latin typeface="Twinkl" pitchFamily="2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2DBCA7-B02D-49FD-5C59-5525BC0BAF7F}"/>
              </a:ext>
            </a:extLst>
          </p:cNvPr>
          <p:cNvSpPr/>
          <p:nvPr/>
        </p:nvSpPr>
        <p:spPr>
          <a:xfrm>
            <a:off x="329135" y="5043607"/>
            <a:ext cx="3803462" cy="1461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3D6E8F-0F94-62C3-89A1-80B59999C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787" y="69818"/>
            <a:ext cx="963956" cy="129233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313596A-C2AE-4EBB-9349-F2856311CF8D}"/>
              </a:ext>
            </a:extLst>
          </p:cNvPr>
          <p:cNvSpPr txBox="1"/>
          <p:nvPr/>
        </p:nvSpPr>
        <p:spPr>
          <a:xfrm>
            <a:off x="527262" y="5291687"/>
            <a:ext cx="3407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Twinkl" pitchFamily="2" charset="0"/>
              </a:rPr>
              <a:t>Gretel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153ADA-92CF-4746-8294-74DDB4197D7E}"/>
              </a:ext>
            </a:extLst>
          </p:cNvPr>
          <p:cNvSpPr txBox="1"/>
          <p:nvPr/>
        </p:nvSpPr>
        <p:spPr>
          <a:xfrm>
            <a:off x="4625517" y="2024592"/>
            <a:ext cx="3407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winkl" pitchFamily="2" charset="0"/>
              </a:rPr>
              <a:t>baby bear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09B0BD-0CE2-42EE-B997-FC304CFE9A32}"/>
              </a:ext>
            </a:extLst>
          </p:cNvPr>
          <p:cNvSpPr txBox="1"/>
          <p:nvPr/>
        </p:nvSpPr>
        <p:spPr>
          <a:xfrm>
            <a:off x="4501322" y="3748054"/>
            <a:ext cx="331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mummy bear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1A9B11-B9C9-418A-9BFE-76770AEA0EE7}"/>
              </a:ext>
            </a:extLst>
          </p:cNvPr>
          <p:cNvSpPr txBox="1"/>
          <p:nvPr/>
        </p:nvSpPr>
        <p:spPr>
          <a:xfrm>
            <a:off x="4572000" y="5451360"/>
            <a:ext cx="340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daddy bear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236DE0F-14DF-4D04-B4E0-F725D90215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3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Image result for happy"/>
          <p:cNvSpPr>
            <a:spLocks noChangeAspect="1" noChangeArrowheads="1"/>
          </p:cNvSpPr>
          <p:nvPr/>
        </p:nvSpPr>
        <p:spPr bwMode="auto">
          <a:xfrm>
            <a:off x="-149224" y="-144463"/>
            <a:ext cx="60959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0" descr="Image result for s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Image result for doctor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winkl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7975" y="1566313"/>
            <a:ext cx="3831977" cy="3252516"/>
            <a:chOff x="711453" y="593457"/>
            <a:chExt cx="3148990" cy="2765772"/>
          </a:xfrm>
        </p:grpSpPr>
        <p:sp>
          <p:nvSpPr>
            <p:cNvPr id="32" name="Rectangle 31"/>
            <p:cNvSpPr/>
            <p:nvPr/>
          </p:nvSpPr>
          <p:spPr>
            <a:xfrm>
              <a:off x="711453" y="593457"/>
              <a:ext cx="3148990" cy="135083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7497" y="2116158"/>
              <a:ext cx="3136902" cy="124307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1025" y="956637"/>
              <a:ext cx="2592288" cy="60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>
                  <a:latin typeface="Twinkl" pitchFamily="2" charset="0"/>
                </a:rPr>
                <a:t>Jack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5127" y="2430620"/>
              <a:ext cx="2799928" cy="70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>
                  <a:latin typeface="Twinkl" pitchFamily="2" charset="0"/>
                </a:rPr>
                <a:t>Giant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842828-7A2C-AA32-7110-E64920925371}"/>
              </a:ext>
            </a:extLst>
          </p:cNvPr>
          <p:cNvGrpSpPr/>
          <p:nvPr/>
        </p:nvGrpSpPr>
        <p:grpSpPr>
          <a:xfrm>
            <a:off x="4457918" y="1566313"/>
            <a:ext cx="3714481" cy="4939132"/>
            <a:chOff x="-377" y="312737"/>
            <a:chExt cx="5834377" cy="5115303"/>
          </a:xfrm>
          <a:solidFill>
            <a:schemeClr val="accent6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558033-5DE5-EA0B-F86A-F0986930DC12}"/>
                </a:ext>
              </a:extLst>
            </p:cNvPr>
            <p:cNvSpPr/>
            <p:nvPr/>
          </p:nvSpPr>
          <p:spPr>
            <a:xfrm>
              <a:off x="43490" y="3937858"/>
              <a:ext cx="5790510" cy="14901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E4CAF4-D3A5-421B-C906-35BC9380315A}"/>
                </a:ext>
              </a:extLst>
            </p:cNvPr>
            <p:cNvSpPr/>
            <p:nvPr/>
          </p:nvSpPr>
          <p:spPr>
            <a:xfrm>
              <a:off x="20091" y="2165380"/>
              <a:ext cx="5813909" cy="15206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82ADB2-A840-CDDD-CBCC-B79656B17BF7}"/>
                </a:ext>
              </a:extLst>
            </p:cNvPr>
            <p:cNvSpPr/>
            <p:nvPr/>
          </p:nvSpPr>
          <p:spPr>
            <a:xfrm>
              <a:off x="-377" y="312737"/>
              <a:ext cx="5834377" cy="1641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A16EAF-1A49-7274-90A2-A79223901BB7}"/>
                </a:ext>
              </a:extLst>
            </p:cNvPr>
            <p:cNvSpPr txBox="1"/>
            <p:nvPr/>
          </p:nvSpPr>
          <p:spPr>
            <a:xfrm>
              <a:off x="509364" y="771308"/>
              <a:ext cx="4680520" cy="860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61E2A5-BCD1-FE87-43CC-AFEE107B3A57}"/>
                </a:ext>
              </a:extLst>
            </p:cNvPr>
            <p:cNvSpPr txBox="1"/>
            <p:nvPr/>
          </p:nvSpPr>
          <p:spPr>
            <a:xfrm>
              <a:off x="598483" y="2508777"/>
              <a:ext cx="4680520" cy="860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5FF30F-6CCB-D24D-10C4-DFD855B4FDF7}"/>
                </a:ext>
              </a:extLst>
            </p:cNvPr>
            <p:cNvSpPr txBox="1"/>
            <p:nvPr/>
          </p:nvSpPr>
          <p:spPr>
            <a:xfrm>
              <a:off x="444662" y="4284948"/>
              <a:ext cx="4680520" cy="7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400" dirty="0">
                <a:latin typeface="Twinkl" pitchFamily="2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2DBCA7-B02D-49FD-5C59-5525BC0BAF7F}"/>
              </a:ext>
            </a:extLst>
          </p:cNvPr>
          <p:cNvSpPr/>
          <p:nvPr/>
        </p:nvSpPr>
        <p:spPr>
          <a:xfrm>
            <a:off x="329135" y="5043607"/>
            <a:ext cx="3803462" cy="1461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3D6E8F-0F94-62C3-89A1-80B59999C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787" y="69818"/>
            <a:ext cx="963956" cy="129233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313596A-C2AE-4EBB-9349-F2856311CF8D}"/>
              </a:ext>
            </a:extLst>
          </p:cNvPr>
          <p:cNvSpPr txBox="1"/>
          <p:nvPr/>
        </p:nvSpPr>
        <p:spPr>
          <a:xfrm>
            <a:off x="527262" y="5291687"/>
            <a:ext cx="3407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Gingerbread Man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153ADA-92CF-4746-8294-74DDB4197D7E}"/>
              </a:ext>
            </a:extLst>
          </p:cNvPr>
          <p:cNvSpPr txBox="1"/>
          <p:nvPr/>
        </p:nvSpPr>
        <p:spPr>
          <a:xfrm>
            <a:off x="4625517" y="2024592"/>
            <a:ext cx="3407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winkl" pitchFamily="2" charset="0"/>
              </a:rPr>
              <a:t>baby bear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09B0BD-0CE2-42EE-B997-FC304CFE9A32}"/>
              </a:ext>
            </a:extLst>
          </p:cNvPr>
          <p:cNvSpPr txBox="1"/>
          <p:nvPr/>
        </p:nvSpPr>
        <p:spPr>
          <a:xfrm>
            <a:off x="4501322" y="3748054"/>
            <a:ext cx="331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mummy bear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1A9B11-B9C9-418A-9BFE-76770AEA0EE7}"/>
              </a:ext>
            </a:extLst>
          </p:cNvPr>
          <p:cNvSpPr txBox="1"/>
          <p:nvPr/>
        </p:nvSpPr>
        <p:spPr>
          <a:xfrm>
            <a:off x="4572000" y="5451360"/>
            <a:ext cx="340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daddy bear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236DE0F-14DF-4D04-B4E0-F725D90215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1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Image result for happy"/>
          <p:cNvSpPr>
            <a:spLocks noChangeAspect="1" noChangeArrowheads="1"/>
          </p:cNvSpPr>
          <p:nvPr/>
        </p:nvSpPr>
        <p:spPr bwMode="auto">
          <a:xfrm>
            <a:off x="-149224" y="-144463"/>
            <a:ext cx="609599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0" descr="Image result for sa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Image result for doctor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Twinkl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7975" y="1566313"/>
            <a:ext cx="3831977" cy="3252516"/>
            <a:chOff x="711453" y="593457"/>
            <a:chExt cx="3148990" cy="2765772"/>
          </a:xfrm>
        </p:grpSpPr>
        <p:sp>
          <p:nvSpPr>
            <p:cNvPr id="32" name="Rectangle 31"/>
            <p:cNvSpPr/>
            <p:nvPr/>
          </p:nvSpPr>
          <p:spPr>
            <a:xfrm>
              <a:off x="711453" y="593457"/>
              <a:ext cx="3148990" cy="135083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17497" y="2116158"/>
              <a:ext cx="3136902" cy="124307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1025" y="956637"/>
              <a:ext cx="2592288" cy="601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>
                  <a:latin typeface="Twinkl" pitchFamily="2" charset="0"/>
                </a:rPr>
                <a:t>witch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45127" y="2430620"/>
              <a:ext cx="2799928" cy="70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>
                  <a:latin typeface="Twinkl" pitchFamily="2" charset="0"/>
                </a:rPr>
                <a:t>old man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842828-7A2C-AA32-7110-E64920925371}"/>
              </a:ext>
            </a:extLst>
          </p:cNvPr>
          <p:cNvGrpSpPr/>
          <p:nvPr/>
        </p:nvGrpSpPr>
        <p:grpSpPr>
          <a:xfrm>
            <a:off x="4457918" y="1566313"/>
            <a:ext cx="3714481" cy="4939132"/>
            <a:chOff x="-377" y="312737"/>
            <a:chExt cx="5834377" cy="5115303"/>
          </a:xfrm>
          <a:solidFill>
            <a:schemeClr val="accent6">
              <a:lumMod val="7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558033-5DE5-EA0B-F86A-F0986930DC12}"/>
                </a:ext>
              </a:extLst>
            </p:cNvPr>
            <p:cNvSpPr/>
            <p:nvPr/>
          </p:nvSpPr>
          <p:spPr>
            <a:xfrm>
              <a:off x="43490" y="3937858"/>
              <a:ext cx="5790510" cy="14901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3E4CAF4-D3A5-421B-C906-35BC9380315A}"/>
                </a:ext>
              </a:extLst>
            </p:cNvPr>
            <p:cNvSpPr/>
            <p:nvPr/>
          </p:nvSpPr>
          <p:spPr>
            <a:xfrm>
              <a:off x="20091" y="2165380"/>
              <a:ext cx="5813909" cy="15206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382ADB2-A840-CDDD-CBCC-B79656B17BF7}"/>
                </a:ext>
              </a:extLst>
            </p:cNvPr>
            <p:cNvSpPr/>
            <p:nvPr/>
          </p:nvSpPr>
          <p:spPr>
            <a:xfrm>
              <a:off x="-377" y="312737"/>
              <a:ext cx="5834377" cy="1641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winkl" pitchFamily="2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A16EAF-1A49-7274-90A2-A79223901BB7}"/>
                </a:ext>
              </a:extLst>
            </p:cNvPr>
            <p:cNvSpPr txBox="1"/>
            <p:nvPr/>
          </p:nvSpPr>
          <p:spPr>
            <a:xfrm>
              <a:off x="509364" y="771308"/>
              <a:ext cx="4680520" cy="860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61E2A5-BCD1-FE87-43CC-AFEE107B3A57}"/>
                </a:ext>
              </a:extLst>
            </p:cNvPr>
            <p:cNvSpPr txBox="1"/>
            <p:nvPr/>
          </p:nvSpPr>
          <p:spPr>
            <a:xfrm>
              <a:off x="598483" y="2508777"/>
              <a:ext cx="4680520" cy="860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800" dirty="0">
                <a:latin typeface="Twinkl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5FF30F-6CCB-D24D-10C4-DFD855B4FDF7}"/>
                </a:ext>
              </a:extLst>
            </p:cNvPr>
            <p:cNvSpPr txBox="1"/>
            <p:nvPr/>
          </p:nvSpPr>
          <p:spPr>
            <a:xfrm>
              <a:off x="444662" y="4284948"/>
              <a:ext cx="4680520" cy="796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400" dirty="0">
                <a:latin typeface="Twinkl" pitchFamily="2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2DBCA7-B02D-49FD-5C59-5525BC0BAF7F}"/>
              </a:ext>
            </a:extLst>
          </p:cNvPr>
          <p:cNvSpPr/>
          <p:nvPr/>
        </p:nvSpPr>
        <p:spPr>
          <a:xfrm>
            <a:off x="329135" y="5043607"/>
            <a:ext cx="3803462" cy="1461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winkl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3D6E8F-0F94-62C3-89A1-80B59999C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787" y="69818"/>
            <a:ext cx="963956" cy="129233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313596A-C2AE-4EBB-9349-F2856311CF8D}"/>
              </a:ext>
            </a:extLst>
          </p:cNvPr>
          <p:cNvSpPr txBox="1"/>
          <p:nvPr/>
        </p:nvSpPr>
        <p:spPr>
          <a:xfrm>
            <a:off x="444713" y="5451360"/>
            <a:ext cx="3407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Twinkl" pitchFamily="2" charset="0"/>
              </a:rPr>
              <a:t>old woman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153ADA-92CF-4746-8294-74DDB4197D7E}"/>
              </a:ext>
            </a:extLst>
          </p:cNvPr>
          <p:cNvSpPr txBox="1"/>
          <p:nvPr/>
        </p:nvSpPr>
        <p:spPr>
          <a:xfrm>
            <a:off x="4768089" y="2016654"/>
            <a:ext cx="3407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Twinkl" pitchFamily="2" charset="0"/>
              </a:rPr>
              <a:t>boy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09B0BD-0CE2-42EE-B997-FC304CFE9A32}"/>
              </a:ext>
            </a:extLst>
          </p:cNvPr>
          <p:cNvSpPr txBox="1"/>
          <p:nvPr/>
        </p:nvSpPr>
        <p:spPr>
          <a:xfrm>
            <a:off x="4812825" y="3752099"/>
            <a:ext cx="331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girl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1A9B11-B9C9-418A-9BFE-76770AEA0EE7}"/>
              </a:ext>
            </a:extLst>
          </p:cNvPr>
          <p:cNvSpPr txBox="1"/>
          <p:nvPr/>
        </p:nvSpPr>
        <p:spPr>
          <a:xfrm>
            <a:off x="4572000" y="5451360"/>
            <a:ext cx="340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winkl" pitchFamily="2" charset="0"/>
              </a:rPr>
              <a:t>daddy bear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236DE0F-14DF-4D04-B4E0-F725D90215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4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BC60D-2E22-1554-4299-89B20C4DA4FF}"/>
              </a:ext>
            </a:extLst>
          </p:cNvPr>
          <p:cNvSpPr/>
          <p:nvPr/>
        </p:nvSpPr>
        <p:spPr>
          <a:xfrm>
            <a:off x="243322" y="1484785"/>
            <a:ext cx="3714481" cy="1438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F9A83-5EB2-52CB-F97F-32DD5A9CA6A2}"/>
              </a:ext>
            </a:extLst>
          </p:cNvPr>
          <p:cNvSpPr txBox="1"/>
          <p:nvPr/>
        </p:nvSpPr>
        <p:spPr>
          <a:xfrm>
            <a:off x="323528" y="1810128"/>
            <a:ext cx="2402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pulling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7167F-D2C9-53D4-C07A-905C22C1E418}"/>
              </a:ext>
            </a:extLst>
          </p:cNvPr>
          <p:cNvGrpSpPr/>
          <p:nvPr/>
        </p:nvGrpSpPr>
        <p:grpSpPr>
          <a:xfrm>
            <a:off x="243322" y="1484784"/>
            <a:ext cx="7943223" cy="3212429"/>
            <a:chOff x="-6620290" y="228300"/>
            <a:chExt cx="12476509" cy="3327012"/>
          </a:xfrm>
          <a:solidFill>
            <a:srgbClr val="23910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54220B-BA0C-4326-0016-BD2811398FBB}"/>
                </a:ext>
              </a:extLst>
            </p:cNvPr>
            <p:cNvSpPr/>
            <p:nvPr/>
          </p:nvSpPr>
          <p:spPr>
            <a:xfrm>
              <a:off x="65709" y="228300"/>
              <a:ext cx="5790510" cy="149018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E6A514C-B083-EB7F-2A67-B712623CCA4B}"/>
                </a:ext>
              </a:extLst>
            </p:cNvPr>
            <p:cNvSpPr/>
            <p:nvPr/>
          </p:nvSpPr>
          <p:spPr>
            <a:xfrm>
              <a:off x="-6620290" y="2038970"/>
              <a:ext cx="5834377" cy="151634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Twinkl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FEA87F-7F4F-22B0-BFF0-1A91DBB9E191}"/>
                </a:ext>
              </a:extLst>
            </p:cNvPr>
            <p:cNvSpPr txBox="1"/>
            <p:nvPr/>
          </p:nvSpPr>
          <p:spPr>
            <a:xfrm>
              <a:off x="-6386285" y="2418338"/>
              <a:ext cx="4680520" cy="76501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4200" dirty="0">
                  <a:latin typeface="Twinkl" pitchFamily="2" charset="0"/>
                </a:rPr>
                <a:t>eating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88263-C4F1-3DEE-A2A3-22480B75B1F0}"/>
              </a:ext>
            </a:extLst>
          </p:cNvPr>
          <p:cNvSpPr/>
          <p:nvPr/>
        </p:nvSpPr>
        <p:spPr>
          <a:xfrm>
            <a:off x="243322" y="4971838"/>
            <a:ext cx="3714481" cy="14641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662BEB-956A-918C-B26B-27220727E346}"/>
              </a:ext>
            </a:extLst>
          </p:cNvPr>
          <p:cNvSpPr txBox="1"/>
          <p:nvPr/>
        </p:nvSpPr>
        <p:spPr>
          <a:xfrm>
            <a:off x="392302" y="5334565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walking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49B37F4-6F94-4CF6-B6F8-3D6ACE365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112" y="58511"/>
            <a:ext cx="981492" cy="132976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E7BAEE2E-574E-4C18-B3B9-5E9FC1E3F356}"/>
              </a:ext>
            </a:extLst>
          </p:cNvPr>
          <p:cNvSpPr txBox="1"/>
          <p:nvPr/>
        </p:nvSpPr>
        <p:spPr>
          <a:xfrm>
            <a:off x="4572000" y="1730184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following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F3A260A-EC01-46B9-B8BC-57848307643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820" y="119479"/>
            <a:ext cx="2979873" cy="124267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61A03A-24EB-4EB7-A4AE-4A043321D1CE}"/>
              </a:ext>
            </a:extLst>
          </p:cNvPr>
          <p:cNvSpPr/>
          <p:nvPr/>
        </p:nvSpPr>
        <p:spPr>
          <a:xfrm>
            <a:off x="4533639" y="3245723"/>
            <a:ext cx="3686553" cy="1438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F51FAB-CEAD-4B76-BC20-4DBBD7417C38}"/>
              </a:ext>
            </a:extLst>
          </p:cNvPr>
          <p:cNvSpPr txBox="1"/>
          <p:nvPr/>
        </p:nvSpPr>
        <p:spPr>
          <a:xfrm>
            <a:off x="4644008" y="3548424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climbing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FF075C-164B-4C95-A3FE-54A87F915B0D}"/>
              </a:ext>
            </a:extLst>
          </p:cNvPr>
          <p:cNvSpPr/>
          <p:nvPr/>
        </p:nvSpPr>
        <p:spPr>
          <a:xfrm>
            <a:off x="4499992" y="5006662"/>
            <a:ext cx="3686553" cy="14388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Twinkl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9B8B09-3964-4B23-9299-262F13712289}"/>
              </a:ext>
            </a:extLst>
          </p:cNvPr>
          <p:cNvSpPr txBox="1"/>
          <p:nvPr/>
        </p:nvSpPr>
        <p:spPr>
          <a:xfrm>
            <a:off x="4644008" y="5334565"/>
            <a:ext cx="2979873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200" dirty="0">
                <a:latin typeface="Twinkl" pitchFamily="2" charset="0"/>
              </a:rPr>
              <a:t>planting</a:t>
            </a:r>
          </a:p>
        </p:txBody>
      </p:sp>
    </p:spTree>
    <p:extLst>
      <p:ext uri="{BB962C8B-B14F-4D97-AF65-F5344CB8AC3E}">
        <p14:creationId xmlns:p14="http://schemas.microsoft.com/office/powerpoint/2010/main" val="13056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88</Words>
  <Application>Microsoft Office PowerPoint</Application>
  <PresentationFormat>On-screen Show (4:3)</PresentationFormat>
  <Paragraphs>72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st-mcpherson-m</dc:creator>
  <cp:lastModifiedBy>Megan Appleby (Staff - Caldmore Primary Academy)</cp:lastModifiedBy>
  <cp:revision>71</cp:revision>
  <cp:lastPrinted>2024-02-07T14:56:34Z</cp:lastPrinted>
  <dcterms:created xsi:type="dcterms:W3CDTF">2016-11-09T15:33:23Z</dcterms:created>
  <dcterms:modified xsi:type="dcterms:W3CDTF">2024-03-19T15:07:09Z</dcterms:modified>
</cp:coreProperties>
</file>