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80" r:id="rId4"/>
    <p:sldId id="272" r:id="rId5"/>
    <p:sldId id="267" r:id="rId6"/>
    <p:sldId id="276" r:id="rId7"/>
    <p:sldId id="279" r:id="rId8"/>
    <p:sldId id="273" r:id="rId9"/>
    <p:sldId id="278" r:id="rId10"/>
    <p:sldId id="274" r:id="rId11"/>
    <p:sldId id="277" r:id="rId12"/>
    <p:sldId id="275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10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58" autoAdjust="0"/>
  </p:normalViewPr>
  <p:slideViewPr>
    <p:cSldViewPr>
      <p:cViewPr varScale="1">
        <p:scale>
          <a:sx n="75" d="100"/>
          <a:sy n="75" d="100"/>
        </p:scale>
        <p:origin x="10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66F626C-C6B7-4A38-8DAF-24664AA0E6D9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CBD1436-3EBC-4EA3-A46B-72E5BD8E5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6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0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5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5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1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9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4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9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BABF-4DB6-489A-AB98-DD6815A00D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publicdomainpictures.net/en/view-image.php?image=204696&amp;picture=rainbow-stripes-background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0.png"/><Relationship Id="rId5" Type="http://schemas.openxmlformats.org/officeDocument/2006/relationships/image" Target="../media/image54.png"/><Relationship Id="rId10" Type="http://schemas.openxmlformats.org/officeDocument/2006/relationships/image" Target="../media/image9.png"/><Relationship Id="rId4" Type="http://schemas.openxmlformats.org/officeDocument/2006/relationships/image" Target="../media/image5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0.png"/><Relationship Id="rId5" Type="http://schemas.openxmlformats.org/officeDocument/2006/relationships/image" Target="../media/image63.png"/><Relationship Id="rId10" Type="http://schemas.openxmlformats.org/officeDocument/2006/relationships/image" Target="../media/image9.png"/><Relationship Id="rId4" Type="http://schemas.openxmlformats.org/officeDocument/2006/relationships/image" Target="../media/image6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happy"/>
          <p:cNvSpPr>
            <a:spLocks noChangeAspect="1" noChangeArrowheads="1"/>
          </p:cNvSpPr>
          <p:nvPr/>
        </p:nvSpPr>
        <p:spPr bwMode="auto">
          <a:xfrm>
            <a:off x="-149224" y="-144463"/>
            <a:ext cx="60959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Image result for s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doctor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winkl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28643A-D911-CE59-78AF-2A69A851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1278125" cy="17135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50FDA6-39AF-6D5B-89C3-DA7B4091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3737665"/>
            <a:ext cx="1240545" cy="16928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5AB18D-FB6B-9E24-181B-0F45F8EC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17032"/>
            <a:ext cx="1264748" cy="171353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5CFB05-2AC8-8FAE-B6A1-A65C6BDABEFF}"/>
              </a:ext>
            </a:extLst>
          </p:cNvPr>
          <p:cNvGrpSpPr/>
          <p:nvPr/>
        </p:nvGrpSpPr>
        <p:grpSpPr>
          <a:xfrm>
            <a:off x="6050574" y="3786860"/>
            <a:ext cx="1693765" cy="1633718"/>
            <a:chOff x="5868144" y="81834"/>
            <a:chExt cx="1368152" cy="13064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101F44-3D98-4CD4-0D88-8AE2B9D7E76D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505E29A-1D69-28BF-556E-F5A366D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1B0DD3E-5012-E7AB-CDC2-EA859F1E22D4}"/>
              </a:ext>
            </a:extLst>
          </p:cNvPr>
          <p:cNvSpPr/>
          <p:nvPr/>
        </p:nvSpPr>
        <p:spPr>
          <a:xfrm>
            <a:off x="460375" y="2703312"/>
            <a:ext cx="8136458" cy="70788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Colourful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Semantics and Word Aware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084853-9B38-3AC0-689D-D24F9E364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08" y="217872"/>
            <a:ext cx="1595938" cy="1266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F74FA5-A37A-4FAA-B8B1-C600537EF4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165" y="3799553"/>
            <a:ext cx="1090193" cy="15691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E9B8711-1EF3-4F55-8288-54FD98580995}"/>
              </a:ext>
            </a:extLst>
          </p:cNvPr>
          <p:cNvGrpSpPr/>
          <p:nvPr/>
        </p:nvGrpSpPr>
        <p:grpSpPr>
          <a:xfrm>
            <a:off x="1415236" y="236060"/>
            <a:ext cx="5709664" cy="1348166"/>
            <a:chOff x="1415236" y="236060"/>
            <a:chExt cx="5709664" cy="1348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6703C2-5896-409A-AF48-46A25755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A6E823-E858-42F7-AA0F-A83D60F1F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5FE5C3-F6B2-470B-BD10-6DB922535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87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healthy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470174" y="2418338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unhealthy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299712" y="574948"/>
              <a:ext cx="4680520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special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DEF9D0-E5CD-96C6-4644-66CD0FDCEBCF}"/>
              </a:ext>
            </a:extLst>
          </p:cNvPr>
          <p:cNvSpPr txBox="1"/>
          <p:nvPr/>
        </p:nvSpPr>
        <p:spPr>
          <a:xfrm>
            <a:off x="4648971" y="3593062"/>
            <a:ext cx="297987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unique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safe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3BA93-708D-2844-C856-A7E5C016F018}"/>
              </a:ext>
            </a:extLst>
          </p:cNvPr>
          <p:cNvSpPr/>
          <p:nvPr/>
        </p:nvSpPr>
        <p:spPr>
          <a:xfrm>
            <a:off x="449999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9D724A-D2BB-434C-AAC7-1D0FF5D3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442" y="1539228"/>
            <a:ext cx="1285498" cy="1345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DE4C-007F-4A5B-B9CD-09031DA0D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429000"/>
            <a:ext cx="954613" cy="9678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AE32A8-D6C9-4053-95FF-9F6B7D774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58" y="5220317"/>
            <a:ext cx="998796" cy="967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7F163F-474F-4207-B3CE-0D2282C8B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760" y="1607264"/>
            <a:ext cx="1279072" cy="1254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4973B6-66D5-4617-8620-5FB236BFB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233" y="3419073"/>
            <a:ext cx="1136461" cy="11872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BDBF015-E3F7-4E8C-94FB-4A3DEA73F65F}"/>
              </a:ext>
            </a:extLst>
          </p:cNvPr>
          <p:cNvSpPr txBox="1"/>
          <p:nvPr/>
        </p:nvSpPr>
        <p:spPr>
          <a:xfrm>
            <a:off x="4706309" y="5250736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kind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DB352B-FAB6-4FC9-A859-E07FE1FFE920}"/>
              </a:ext>
            </a:extLst>
          </p:cNvPr>
          <p:cNvGrpSpPr/>
          <p:nvPr/>
        </p:nvGrpSpPr>
        <p:grpSpPr>
          <a:xfrm>
            <a:off x="931519" y="141320"/>
            <a:ext cx="4757042" cy="1116277"/>
            <a:chOff x="1415236" y="236060"/>
            <a:chExt cx="5709664" cy="13481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7219DE-8B53-4088-B368-D5F2185DC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1796DC0-8367-4FCF-AC30-F79EF9BBB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BC50A2-2F6B-4275-9ABE-62931EB7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C11792C-97BA-498C-8616-A903F007C5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1233" y="5034064"/>
            <a:ext cx="1224922" cy="12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friendly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3233094"/>
            <a:ext cx="3714481" cy="1464119"/>
            <a:chOff x="-6620290" y="2038970"/>
            <a:chExt cx="5834377" cy="151634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470174" y="2418338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loving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important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3E53A9-7A19-4F8E-8FAA-36806A43965B}"/>
              </a:ext>
            </a:extLst>
          </p:cNvPr>
          <p:cNvGrpSpPr/>
          <p:nvPr/>
        </p:nvGrpSpPr>
        <p:grpSpPr>
          <a:xfrm>
            <a:off x="931519" y="141320"/>
            <a:ext cx="4757042" cy="1116277"/>
            <a:chOff x="1415236" y="236060"/>
            <a:chExt cx="5709664" cy="134816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5D6D87D-F6BC-4C21-81E7-CC46ED952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75485E-86B3-40CD-BE1A-81E285B5C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2DAD66-FD17-4C1E-A932-958BC797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CC3F74-14D3-4C3D-AF56-FF3B5A5D2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386" y="5249366"/>
            <a:ext cx="749577" cy="909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C00C8-6B2A-411F-A9BD-E7CFC3DD4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776" y="3311757"/>
            <a:ext cx="1258011" cy="1215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9BBA4-FB6F-4792-A6CC-52BA7D381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4725" y="1620323"/>
            <a:ext cx="1202238" cy="11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3233094"/>
            <a:ext cx="3714481" cy="1464119"/>
            <a:chOff x="-6620290" y="2038970"/>
            <a:chExt cx="5834377" cy="151634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home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513955" y="1484785"/>
            <a:ext cx="3686553" cy="14388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E4C59-68DC-4162-0A89-2A0D0E90D940}"/>
              </a:ext>
            </a:extLst>
          </p:cNvPr>
          <p:cNvSpPr txBox="1"/>
          <p:nvPr/>
        </p:nvSpPr>
        <p:spPr>
          <a:xfrm>
            <a:off x="395793" y="5334565"/>
            <a:ext cx="2979873" cy="738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shop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4D26E-A9BC-A50F-57E1-D1532181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81" y="32643"/>
            <a:ext cx="941864" cy="1355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2D0CC2-0B64-6443-F438-B2AD2D2A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42" y="3439371"/>
            <a:ext cx="1100570" cy="10588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BF9AFE-2A53-455B-85AB-E0A410D04AB5}"/>
              </a:ext>
            </a:extLst>
          </p:cNvPr>
          <p:cNvSpPr txBox="1"/>
          <p:nvPr/>
        </p:nvSpPr>
        <p:spPr>
          <a:xfrm>
            <a:off x="257016" y="1869104"/>
            <a:ext cx="2979873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police 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12A59-2230-4665-BC5A-6BD5EB4B0D0F}"/>
              </a:ext>
            </a:extLst>
          </p:cNvPr>
          <p:cNvSpPr txBox="1"/>
          <p:nvPr/>
        </p:nvSpPr>
        <p:spPr>
          <a:xfrm>
            <a:off x="4572000" y="1869103"/>
            <a:ext cx="2979873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fire station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820544-0743-424C-B4B6-94A7AE485592}"/>
              </a:ext>
            </a:extLst>
          </p:cNvPr>
          <p:cNvGrpSpPr/>
          <p:nvPr/>
        </p:nvGrpSpPr>
        <p:grpSpPr>
          <a:xfrm>
            <a:off x="4518650" y="3233094"/>
            <a:ext cx="3714481" cy="1464119"/>
            <a:chOff x="-6620290" y="2038970"/>
            <a:chExt cx="5834377" cy="151634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913738-7708-4C21-82CA-F0258BF11912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56DEB9-466A-40B3-AB0B-A099C896256D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home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CFAC5A-C36D-4A86-A111-21B2E172A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111" y="1783991"/>
            <a:ext cx="881645" cy="843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18D93-3823-4741-ACA6-DA0CE4B01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073" y="1683648"/>
            <a:ext cx="1050555" cy="1041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AF395-ADA4-4B5F-B3AF-574624A15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755" y="5175805"/>
            <a:ext cx="996399" cy="1056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634C2F-754B-48B5-A07D-0993ECEA2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534" y="3408651"/>
            <a:ext cx="995406" cy="10241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323E9C3-8E89-488A-B97E-AFA257ABDD65}"/>
              </a:ext>
            </a:extLst>
          </p:cNvPr>
          <p:cNvGrpSpPr/>
          <p:nvPr/>
        </p:nvGrpSpPr>
        <p:grpSpPr>
          <a:xfrm>
            <a:off x="931519" y="141320"/>
            <a:ext cx="4757042" cy="1116277"/>
            <a:chOff x="1415236" y="236060"/>
            <a:chExt cx="5709664" cy="13481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D6D410E-7B83-4053-84BC-D918A6F87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B762C57-8291-41FB-AE8F-332F6C083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334F60-79AB-4ADA-8A38-188DFC99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9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happy"/>
          <p:cNvSpPr>
            <a:spLocks noChangeAspect="1" noChangeArrowheads="1"/>
          </p:cNvSpPr>
          <p:nvPr/>
        </p:nvSpPr>
        <p:spPr bwMode="auto">
          <a:xfrm>
            <a:off x="-149224" y="-144463"/>
            <a:ext cx="60959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Image result for s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doctor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winkl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975" y="1566313"/>
            <a:ext cx="3831977" cy="3252516"/>
            <a:chOff x="711453" y="593457"/>
            <a:chExt cx="3148990" cy="2765772"/>
          </a:xfrm>
        </p:grpSpPr>
        <p:sp>
          <p:nvSpPr>
            <p:cNvPr id="32" name="Rectangle 31"/>
            <p:cNvSpPr/>
            <p:nvPr/>
          </p:nvSpPr>
          <p:spPr>
            <a:xfrm>
              <a:off x="711453" y="593457"/>
              <a:ext cx="3148990" cy="13508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7497" y="2116158"/>
              <a:ext cx="3136902" cy="12430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025" y="956637"/>
              <a:ext cx="2592288" cy="70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dentist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5127" y="2430620"/>
              <a:ext cx="2799928" cy="70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doctor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842828-7A2C-AA32-7110-E64920925371}"/>
              </a:ext>
            </a:extLst>
          </p:cNvPr>
          <p:cNvGrpSpPr/>
          <p:nvPr/>
        </p:nvGrpSpPr>
        <p:grpSpPr>
          <a:xfrm>
            <a:off x="4457918" y="1566313"/>
            <a:ext cx="3714481" cy="4939132"/>
            <a:chOff x="-377" y="312737"/>
            <a:chExt cx="5834377" cy="5115303"/>
          </a:xfrm>
          <a:solidFill>
            <a:schemeClr val="accent6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558033-5DE5-EA0B-F86A-F0986930DC12}"/>
                </a:ext>
              </a:extLst>
            </p:cNvPr>
            <p:cNvSpPr/>
            <p:nvPr/>
          </p:nvSpPr>
          <p:spPr>
            <a:xfrm>
              <a:off x="43490" y="3937858"/>
              <a:ext cx="5790510" cy="149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E4CAF4-D3A5-421B-C906-35BC9380315A}"/>
                </a:ext>
              </a:extLst>
            </p:cNvPr>
            <p:cNvSpPr/>
            <p:nvPr/>
          </p:nvSpPr>
          <p:spPr>
            <a:xfrm>
              <a:off x="20091" y="2165380"/>
              <a:ext cx="5813909" cy="1520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82ADB2-A840-CDDD-CBCC-B79656B17BF7}"/>
                </a:ext>
              </a:extLst>
            </p:cNvPr>
            <p:cNvSpPr/>
            <p:nvPr/>
          </p:nvSpPr>
          <p:spPr>
            <a:xfrm>
              <a:off x="-377" y="312737"/>
              <a:ext cx="5834377" cy="1641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16EAF-1A49-7274-90A2-A79223901BB7}"/>
                </a:ext>
              </a:extLst>
            </p:cNvPr>
            <p:cNvSpPr txBox="1"/>
            <p:nvPr/>
          </p:nvSpPr>
          <p:spPr>
            <a:xfrm>
              <a:off x="509364" y="771308"/>
              <a:ext cx="4680520" cy="86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800" dirty="0">
                <a:latin typeface="Twinkl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61E2A5-BCD1-FE87-43CC-AFEE107B3A57}"/>
                </a:ext>
              </a:extLst>
            </p:cNvPr>
            <p:cNvSpPr txBox="1"/>
            <p:nvPr/>
          </p:nvSpPr>
          <p:spPr>
            <a:xfrm>
              <a:off x="598483" y="2508777"/>
              <a:ext cx="4680520" cy="86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800" dirty="0">
                <a:latin typeface="Twinkl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FF30F-6CCB-D24D-10C4-DFD855B4FDF7}"/>
                </a:ext>
              </a:extLst>
            </p:cNvPr>
            <p:cNvSpPr txBox="1"/>
            <p:nvPr/>
          </p:nvSpPr>
          <p:spPr>
            <a:xfrm>
              <a:off x="444662" y="4284948"/>
              <a:ext cx="4680520" cy="79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400" dirty="0">
                <a:latin typeface="Twinkl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DBCA7-B02D-49FD-5C59-5525BC0BAF7F}"/>
              </a:ext>
            </a:extLst>
          </p:cNvPr>
          <p:cNvSpPr/>
          <p:nvPr/>
        </p:nvSpPr>
        <p:spPr>
          <a:xfrm>
            <a:off x="329135" y="5043607"/>
            <a:ext cx="3803462" cy="14618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D6E8F-0F94-62C3-89A1-80B5999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87" y="69818"/>
            <a:ext cx="963956" cy="12923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13596A-C2AE-4EBB-9349-F2856311CF8D}"/>
              </a:ext>
            </a:extLst>
          </p:cNvPr>
          <p:cNvSpPr txBox="1"/>
          <p:nvPr/>
        </p:nvSpPr>
        <p:spPr>
          <a:xfrm>
            <a:off x="527262" y="5291687"/>
            <a:ext cx="340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" pitchFamily="2" charset="0"/>
              </a:rPr>
              <a:t>teacher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153ADA-92CF-4746-8294-74DDB4197D7E}"/>
              </a:ext>
            </a:extLst>
          </p:cNvPr>
          <p:cNvSpPr txBox="1"/>
          <p:nvPr/>
        </p:nvSpPr>
        <p:spPr>
          <a:xfrm>
            <a:off x="4568779" y="1993408"/>
            <a:ext cx="340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police officer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09B0BD-0CE2-42EE-B997-FC304CFE9A32}"/>
              </a:ext>
            </a:extLst>
          </p:cNvPr>
          <p:cNvSpPr txBox="1"/>
          <p:nvPr/>
        </p:nvSpPr>
        <p:spPr>
          <a:xfrm>
            <a:off x="4501322" y="3748054"/>
            <a:ext cx="271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shopkeeper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1A9B11-B9C9-418A-9BFE-76770AEA0EE7}"/>
              </a:ext>
            </a:extLst>
          </p:cNvPr>
          <p:cNvSpPr txBox="1"/>
          <p:nvPr/>
        </p:nvSpPr>
        <p:spPr>
          <a:xfrm>
            <a:off x="4499992" y="5373216"/>
            <a:ext cx="340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firefighter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96ACB3-2AD7-4D5D-A6EA-E5581A3149C8}"/>
              </a:ext>
            </a:extLst>
          </p:cNvPr>
          <p:cNvGrpSpPr/>
          <p:nvPr/>
        </p:nvGrpSpPr>
        <p:grpSpPr>
          <a:xfrm>
            <a:off x="973623" y="151124"/>
            <a:ext cx="4929164" cy="1145464"/>
            <a:chOff x="1415236" y="236060"/>
            <a:chExt cx="5709664" cy="13481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5DCBBB9-0125-4D8C-8472-1B3F31732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B05DED-9DCA-4150-9FDD-51705E5AF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648BD3C-3F0C-45DA-BC37-638DC30E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ACA860-92E1-4474-AB84-2EF5DD3CF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246" y="1749082"/>
            <a:ext cx="1165603" cy="1319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174A1-A0A4-435B-A527-98C246F60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699" y="3516733"/>
            <a:ext cx="815515" cy="1165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A5C1B-3F00-4544-A616-9639A41D7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978" y="5222237"/>
            <a:ext cx="1007927" cy="1104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E334E4-9401-4DC5-A325-FF5098616C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9629" y="1788957"/>
            <a:ext cx="1004563" cy="1231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8FC98B-C84A-4EBC-9BCE-B400268567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3580884"/>
            <a:ext cx="1051391" cy="10722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D1B6AA-FB09-4A9D-948D-B8121B199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5773" y="5278515"/>
            <a:ext cx="1076616" cy="9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3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happy"/>
          <p:cNvSpPr>
            <a:spLocks noChangeAspect="1" noChangeArrowheads="1"/>
          </p:cNvSpPr>
          <p:nvPr/>
        </p:nvSpPr>
        <p:spPr bwMode="auto">
          <a:xfrm>
            <a:off x="-149224" y="-144463"/>
            <a:ext cx="60959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Image result for s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doctor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winkl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975" y="1566313"/>
            <a:ext cx="3831977" cy="3252516"/>
            <a:chOff x="711453" y="593457"/>
            <a:chExt cx="3148990" cy="2765772"/>
          </a:xfrm>
        </p:grpSpPr>
        <p:sp>
          <p:nvSpPr>
            <p:cNvPr id="32" name="Rectangle 31"/>
            <p:cNvSpPr/>
            <p:nvPr/>
          </p:nvSpPr>
          <p:spPr>
            <a:xfrm>
              <a:off x="711453" y="593457"/>
              <a:ext cx="3148990" cy="13508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7497" y="2116158"/>
              <a:ext cx="3136902" cy="12430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025" y="956637"/>
              <a:ext cx="2592288" cy="70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mum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6690" y="2414465"/>
              <a:ext cx="2799928" cy="70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dad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842828-7A2C-AA32-7110-E64920925371}"/>
              </a:ext>
            </a:extLst>
          </p:cNvPr>
          <p:cNvGrpSpPr/>
          <p:nvPr/>
        </p:nvGrpSpPr>
        <p:grpSpPr>
          <a:xfrm>
            <a:off x="4457918" y="1566313"/>
            <a:ext cx="3714481" cy="4939132"/>
            <a:chOff x="-377" y="312737"/>
            <a:chExt cx="5834377" cy="5115303"/>
          </a:xfrm>
          <a:solidFill>
            <a:schemeClr val="accent6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558033-5DE5-EA0B-F86A-F0986930DC12}"/>
                </a:ext>
              </a:extLst>
            </p:cNvPr>
            <p:cNvSpPr/>
            <p:nvPr/>
          </p:nvSpPr>
          <p:spPr>
            <a:xfrm>
              <a:off x="43490" y="3937858"/>
              <a:ext cx="5790510" cy="149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E4CAF4-D3A5-421B-C906-35BC9380315A}"/>
                </a:ext>
              </a:extLst>
            </p:cNvPr>
            <p:cNvSpPr/>
            <p:nvPr/>
          </p:nvSpPr>
          <p:spPr>
            <a:xfrm>
              <a:off x="20091" y="2165380"/>
              <a:ext cx="5813909" cy="1520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82ADB2-A840-CDDD-CBCC-B79656B17BF7}"/>
                </a:ext>
              </a:extLst>
            </p:cNvPr>
            <p:cNvSpPr/>
            <p:nvPr/>
          </p:nvSpPr>
          <p:spPr>
            <a:xfrm>
              <a:off x="-377" y="312737"/>
              <a:ext cx="5834377" cy="1641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16EAF-1A49-7274-90A2-A79223901BB7}"/>
                </a:ext>
              </a:extLst>
            </p:cNvPr>
            <p:cNvSpPr txBox="1"/>
            <p:nvPr/>
          </p:nvSpPr>
          <p:spPr>
            <a:xfrm>
              <a:off x="509364" y="771308"/>
              <a:ext cx="4680520" cy="86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800" dirty="0">
                <a:latin typeface="Twinkl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61E2A5-BCD1-FE87-43CC-AFEE107B3A57}"/>
                </a:ext>
              </a:extLst>
            </p:cNvPr>
            <p:cNvSpPr txBox="1"/>
            <p:nvPr/>
          </p:nvSpPr>
          <p:spPr>
            <a:xfrm>
              <a:off x="598483" y="2508777"/>
              <a:ext cx="4680520" cy="86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800" dirty="0">
                <a:latin typeface="Twinkl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FF30F-6CCB-D24D-10C4-DFD855B4FDF7}"/>
                </a:ext>
              </a:extLst>
            </p:cNvPr>
            <p:cNvSpPr txBox="1"/>
            <p:nvPr/>
          </p:nvSpPr>
          <p:spPr>
            <a:xfrm>
              <a:off x="444662" y="4284948"/>
              <a:ext cx="4680520" cy="79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400" dirty="0">
                <a:latin typeface="Twinkl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DBCA7-B02D-49FD-5C59-5525BC0BAF7F}"/>
              </a:ext>
            </a:extLst>
          </p:cNvPr>
          <p:cNvSpPr/>
          <p:nvPr/>
        </p:nvSpPr>
        <p:spPr>
          <a:xfrm>
            <a:off x="329135" y="5043607"/>
            <a:ext cx="3803462" cy="14618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D6E8F-0F94-62C3-89A1-80B5999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87" y="69818"/>
            <a:ext cx="963956" cy="12923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13596A-C2AE-4EBB-9349-F2856311CF8D}"/>
              </a:ext>
            </a:extLst>
          </p:cNvPr>
          <p:cNvSpPr txBox="1"/>
          <p:nvPr/>
        </p:nvSpPr>
        <p:spPr>
          <a:xfrm>
            <a:off x="527262" y="5291687"/>
            <a:ext cx="3407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grandma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153ADA-92CF-4746-8294-74DDB4197D7E}"/>
              </a:ext>
            </a:extLst>
          </p:cNvPr>
          <p:cNvSpPr txBox="1"/>
          <p:nvPr/>
        </p:nvSpPr>
        <p:spPr>
          <a:xfrm>
            <a:off x="4568779" y="1993408"/>
            <a:ext cx="340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brother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09B0BD-0CE2-42EE-B997-FC304CFE9A32}"/>
              </a:ext>
            </a:extLst>
          </p:cNvPr>
          <p:cNvSpPr txBox="1"/>
          <p:nvPr/>
        </p:nvSpPr>
        <p:spPr>
          <a:xfrm>
            <a:off x="4501322" y="3748054"/>
            <a:ext cx="271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sister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1A9B11-B9C9-418A-9BFE-76770AEA0EE7}"/>
              </a:ext>
            </a:extLst>
          </p:cNvPr>
          <p:cNvSpPr txBox="1"/>
          <p:nvPr/>
        </p:nvSpPr>
        <p:spPr>
          <a:xfrm>
            <a:off x="4499992" y="5373216"/>
            <a:ext cx="340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grandpa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96ACB3-2AD7-4D5D-A6EA-E5581A3149C8}"/>
              </a:ext>
            </a:extLst>
          </p:cNvPr>
          <p:cNvGrpSpPr/>
          <p:nvPr/>
        </p:nvGrpSpPr>
        <p:grpSpPr>
          <a:xfrm>
            <a:off x="973623" y="151124"/>
            <a:ext cx="4929164" cy="1145464"/>
            <a:chOff x="1415236" y="236060"/>
            <a:chExt cx="5709664" cy="13481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5DCBBB9-0125-4D8C-8472-1B3F31732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B05DED-9DCA-4150-9FDD-51705E5AF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648BD3C-3F0C-45DA-BC37-638DC30E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A8B7F2A-DDBC-424D-BD57-269EE64BE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561" y="1728697"/>
            <a:ext cx="1194062" cy="12367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D069E0-1FCA-4923-8FA4-6E2B7FBEF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061" y="3459568"/>
            <a:ext cx="1131562" cy="12190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3A723C-3BD8-46C1-B035-269E0BCE9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697" y="5215539"/>
            <a:ext cx="1121559" cy="11009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B3C6D2-741C-4AA2-A641-AC891B0F1A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429" y="5291687"/>
            <a:ext cx="1093891" cy="102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583557-14F7-43D6-B366-09F17D006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988" y="3429000"/>
            <a:ext cx="1215979" cy="12777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140778-E47F-4602-96A0-D3D70C51B4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4765" y="1798800"/>
            <a:ext cx="1207169" cy="11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happy"/>
          <p:cNvSpPr>
            <a:spLocks noChangeAspect="1" noChangeArrowheads="1"/>
          </p:cNvSpPr>
          <p:nvPr/>
        </p:nvSpPr>
        <p:spPr bwMode="auto">
          <a:xfrm>
            <a:off x="-149224" y="-144463"/>
            <a:ext cx="60959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Image result for s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doctor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winkl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975" y="1566313"/>
            <a:ext cx="3831977" cy="3252516"/>
            <a:chOff x="711453" y="593457"/>
            <a:chExt cx="3148990" cy="2765772"/>
          </a:xfrm>
          <a:solidFill>
            <a:srgbClr val="239109"/>
          </a:solidFill>
        </p:grpSpPr>
        <p:sp>
          <p:nvSpPr>
            <p:cNvPr id="32" name="Rectangle 31"/>
            <p:cNvSpPr/>
            <p:nvPr/>
          </p:nvSpPr>
          <p:spPr>
            <a:xfrm>
              <a:off x="711453" y="593457"/>
              <a:ext cx="3148990" cy="1350836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7497" y="2116158"/>
              <a:ext cx="3136902" cy="1243071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9248" y="936347"/>
              <a:ext cx="2592288" cy="706637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fruit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646" y="2430620"/>
              <a:ext cx="2799928" cy="601950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Twinkl" pitchFamily="2" charset="0"/>
                </a:rPr>
                <a:t>vegetables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842828-7A2C-AA32-7110-E64920925371}"/>
              </a:ext>
            </a:extLst>
          </p:cNvPr>
          <p:cNvGrpSpPr/>
          <p:nvPr/>
        </p:nvGrpSpPr>
        <p:grpSpPr>
          <a:xfrm>
            <a:off x="4457918" y="1566313"/>
            <a:ext cx="3714481" cy="4939132"/>
            <a:chOff x="-377" y="312737"/>
            <a:chExt cx="5834377" cy="5115303"/>
          </a:xfrm>
          <a:solidFill>
            <a:srgbClr val="239109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558033-5DE5-EA0B-F86A-F0986930DC12}"/>
                </a:ext>
              </a:extLst>
            </p:cNvPr>
            <p:cNvSpPr/>
            <p:nvPr/>
          </p:nvSpPr>
          <p:spPr>
            <a:xfrm>
              <a:off x="43490" y="3937858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E4CAF4-D3A5-421B-C906-35BC9380315A}"/>
                </a:ext>
              </a:extLst>
            </p:cNvPr>
            <p:cNvSpPr/>
            <p:nvPr/>
          </p:nvSpPr>
          <p:spPr>
            <a:xfrm>
              <a:off x="20091" y="2165380"/>
              <a:ext cx="5813909" cy="1520639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82ADB2-A840-CDDD-CBCC-B79656B17BF7}"/>
                </a:ext>
              </a:extLst>
            </p:cNvPr>
            <p:cNvSpPr/>
            <p:nvPr/>
          </p:nvSpPr>
          <p:spPr>
            <a:xfrm>
              <a:off x="-377" y="312737"/>
              <a:ext cx="5834377" cy="1641203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16EAF-1A49-7274-90A2-A79223901BB7}"/>
                </a:ext>
              </a:extLst>
            </p:cNvPr>
            <p:cNvSpPr txBox="1"/>
            <p:nvPr/>
          </p:nvSpPr>
          <p:spPr>
            <a:xfrm>
              <a:off x="474857" y="748505"/>
              <a:ext cx="4680520" cy="860637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house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61E2A5-BCD1-FE87-43CC-AFEE107B3A57}"/>
                </a:ext>
              </a:extLst>
            </p:cNvPr>
            <p:cNvSpPr txBox="1"/>
            <p:nvPr/>
          </p:nvSpPr>
          <p:spPr>
            <a:xfrm>
              <a:off x="474859" y="2451901"/>
              <a:ext cx="4680520" cy="860637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flat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FF30F-6CCB-D24D-10C4-DFD855B4FDF7}"/>
                </a:ext>
              </a:extLst>
            </p:cNvPr>
            <p:cNvSpPr txBox="1"/>
            <p:nvPr/>
          </p:nvSpPr>
          <p:spPr>
            <a:xfrm>
              <a:off x="65709" y="4312493"/>
              <a:ext cx="4680520" cy="796886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Twinkl" pitchFamily="2" charset="0"/>
                </a:rPr>
                <a:t>caravan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DBCA7-B02D-49FD-5C59-5525BC0BAF7F}"/>
              </a:ext>
            </a:extLst>
          </p:cNvPr>
          <p:cNvSpPr/>
          <p:nvPr/>
        </p:nvSpPr>
        <p:spPr>
          <a:xfrm>
            <a:off x="329135" y="5043607"/>
            <a:ext cx="3803462" cy="1461838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CCCE9-912E-7D77-A9CB-BA180A23DB10}"/>
              </a:ext>
            </a:extLst>
          </p:cNvPr>
          <p:cNvSpPr txBox="1"/>
          <p:nvPr/>
        </p:nvSpPr>
        <p:spPr>
          <a:xfrm>
            <a:off x="556824" y="5428317"/>
            <a:ext cx="2402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" pitchFamily="2" charset="0"/>
              </a:rPr>
              <a:t>home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52B6B7-3564-6C75-9E61-43931E33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8DF519F-64A6-4718-9F00-CB4F9C141A73}"/>
              </a:ext>
            </a:extLst>
          </p:cNvPr>
          <p:cNvGrpSpPr/>
          <p:nvPr/>
        </p:nvGrpSpPr>
        <p:grpSpPr>
          <a:xfrm>
            <a:off x="824405" y="160858"/>
            <a:ext cx="4857156" cy="1162289"/>
            <a:chOff x="1415236" y="236060"/>
            <a:chExt cx="5709664" cy="13481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06056F6-DF48-4087-865C-84F92046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6CBD278-D4CE-47BB-95B6-129354D84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ABC93CE-31E3-44DA-901F-D05586FE6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3F75A62-B83B-4957-BC19-A5B24A175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362" y="1689439"/>
            <a:ext cx="1316120" cy="1338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08624-004F-4CF6-A25A-5115D09C1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708" y="3558116"/>
            <a:ext cx="995240" cy="1114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C2EB6-4BD0-4E14-9D4D-688A35C67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802" y="5168561"/>
            <a:ext cx="1274260" cy="1264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698F5-04AE-462E-9969-93EF04D73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017" y="1707036"/>
            <a:ext cx="1401879" cy="1362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4537A8-E97A-4B65-916D-B54CA6E2F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4874" y="3381320"/>
            <a:ext cx="1221973" cy="1398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ECE7E2-6DC3-4C57-B0F2-118B3141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2253" y="5168561"/>
            <a:ext cx="1362643" cy="11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community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415697" y="2438718"/>
              <a:ext cx="4680520" cy="860637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" pitchFamily="2" charset="0"/>
                </a:rPr>
                <a:t>shop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299712" y="574948"/>
              <a:ext cx="4680520" cy="669385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Twinkl" pitchFamily="2" charset="0"/>
                </a:rPr>
                <a:t>fire station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DEF9D0-E5CD-96C6-4644-66CD0FDCEBCF}"/>
              </a:ext>
            </a:extLst>
          </p:cNvPr>
          <p:cNvSpPr txBox="1"/>
          <p:nvPr/>
        </p:nvSpPr>
        <p:spPr>
          <a:xfrm>
            <a:off x="4648971" y="3593062"/>
            <a:ext cx="2979873" cy="769441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winkl" pitchFamily="2" charset="0"/>
              </a:rPr>
              <a:t>dentist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D9D8BE-922E-9728-7EA6-BA7DE5828139}"/>
              </a:ext>
            </a:extLst>
          </p:cNvPr>
          <p:cNvSpPr txBox="1"/>
          <p:nvPr/>
        </p:nvSpPr>
        <p:spPr>
          <a:xfrm>
            <a:off x="394923" y="5083194"/>
            <a:ext cx="2979873" cy="120032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police </a:t>
            </a:r>
          </a:p>
          <a:p>
            <a:r>
              <a:rPr lang="en-GB" sz="3600" dirty="0">
                <a:latin typeface="Twinkl" pitchFamily="2" charset="0"/>
              </a:rPr>
              <a:t>station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8CA39B-F83A-4167-9524-6D13CA358339}"/>
              </a:ext>
            </a:extLst>
          </p:cNvPr>
          <p:cNvGrpSpPr/>
          <p:nvPr/>
        </p:nvGrpSpPr>
        <p:grpSpPr>
          <a:xfrm>
            <a:off x="1134709" y="173776"/>
            <a:ext cx="4497116" cy="1098316"/>
            <a:chOff x="1415236" y="236060"/>
            <a:chExt cx="5709664" cy="13481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D1E997-4DCA-4CF2-ADE8-956C67DEF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8A4994-250F-46A1-B4BB-323D29922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3E892E4-8772-4B4F-B40F-D84DF8B51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A5E21C6-6EB9-427A-9B90-1AE4B871B16B}"/>
              </a:ext>
            </a:extLst>
          </p:cNvPr>
          <p:cNvSpPr txBox="1"/>
          <p:nvPr/>
        </p:nvSpPr>
        <p:spPr>
          <a:xfrm>
            <a:off x="4726251" y="5218103"/>
            <a:ext cx="2979873" cy="646331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fire engine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F4EE4-CA60-4E51-88CC-FCDBD61B7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262" y="1611639"/>
            <a:ext cx="1090613" cy="1062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24F93-997B-457D-B448-FEDF7725C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217" y="3418775"/>
            <a:ext cx="1115190" cy="1134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AE0815-AA0D-4DB8-8486-3B2141157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051" y="5047443"/>
            <a:ext cx="1311522" cy="1236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DEBE8D-A850-497D-9382-1742AB8A7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954" y="1737923"/>
            <a:ext cx="1021779" cy="1045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07FCBE-02DE-44AF-A5BD-AA0C66254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520" y="3415828"/>
            <a:ext cx="1053095" cy="1045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44CE94-ED26-4E26-ABE9-177C70D608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1426" y="5174069"/>
            <a:ext cx="1039172" cy="7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police car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8CA39B-F83A-4167-9524-6D13CA358339}"/>
              </a:ext>
            </a:extLst>
          </p:cNvPr>
          <p:cNvGrpSpPr/>
          <p:nvPr/>
        </p:nvGrpSpPr>
        <p:grpSpPr>
          <a:xfrm>
            <a:off x="1134709" y="173776"/>
            <a:ext cx="4497116" cy="1098316"/>
            <a:chOff x="1415236" y="236060"/>
            <a:chExt cx="5709664" cy="13481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D1E997-4DCA-4CF2-ADE8-956C67DEF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8A4994-250F-46A1-B4BB-323D29922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3E892E4-8772-4B4F-B40F-D84DF8B51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BAC111-49E5-4066-925A-2CAF3D73D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228" y="1809995"/>
            <a:ext cx="1295478" cy="7078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07975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money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bank card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708428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family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708428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jobs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720709" y="520517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teeth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F2948-0821-4C5F-B5EB-67CECBCA6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839" y="3492955"/>
            <a:ext cx="1069235" cy="1013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89AA3-4DE2-425A-AD10-11044FB8C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332" y="1619679"/>
            <a:ext cx="1083742" cy="1136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013EA-BEC1-422A-8CB3-26BD9FAE8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992" y="5120038"/>
            <a:ext cx="1072622" cy="948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EA4DE-CDE3-4D0D-8806-794ED5CA67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2319" y="3359797"/>
            <a:ext cx="1166885" cy="1210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8556C-78D8-4CFA-946B-668C8BE5C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9671" y="5055440"/>
            <a:ext cx="1328024" cy="11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friend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6A514C-B083-EB7F-2A67-B712623CCA4B}"/>
              </a:ext>
            </a:extLst>
          </p:cNvPr>
          <p:cNvSpPr/>
          <p:nvPr/>
        </p:nvSpPr>
        <p:spPr>
          <a:xfrm>
            <a:off x="243322" y="3233094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08CA39B-F83A-4167-9524-6D13CA358339}"/>
              </a:ext>
            </a:extLst>
          </p:cNvPr>
          <p:cNvGrpSpPr/>
          <p:nvPr/>
        </p:nvGrpSpPr>
        <p:grpSpPr>
          <a:xfrm>
            <a:off x="1134709" y="173776"/>
            <a:ext cx="4497116" cy="1098316"/>
            <a:chOff x="1415236" y="236060"/>
            <a:chExt cx="5709664" cy="13481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D1E997-4DCA-4CF2-ADE8-956C67DEF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8A4994-250F-46A1-B4BB-323D29922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3E892E4-8772-4B4F-B40F-D84DF8B51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07975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diet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0981D-3F17-47DF-AE43-1A8E4CA10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048" y="3429000"/>
            <a:ext cx="1193295" cy="110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F5AD7-1235-4362-9175-1CA8A1DE2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918" y="1519457"/>
            <a:ext cx="1212692" cy="12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flying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walking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driving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3BA93-708D-2844-C856-A7E5C016F018}"/>
              </a:ext>
            </a:extLst>
          </p:cNvPr>
          <p:cNvSpPr/>
          <p:nvPr/>
        </p:nvSpPr>
        <p:spPr>
          <a:xfrm>
            <a:off x="449999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E4C59-68DC-4162-0A89-2A0D0E90D940}"/>
              </a:ext>
            </a:extLst>
          </p:cNvPr>
          <p:cNvSpPr txBox="1"/>
          <p:nvPr/>
        </p:nvSpPr>
        <p:spPr>
          <a:xfrm>
            <a:off x="464897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4200" dirty="0">
              <a:latin typeface="Twinkl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9B37F4-6F94-4CF6-B6F8-3D6ACE36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2" y="58511"/>
            <a:ext cx="981492" cy="132976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CBFB8CA-AA87-4BF2-9DA8-11645107F000}"/>
              </a:ext>
            </a:extLst>
          </p:cNvPr>
          <p:cNvGrpSpPr/>
          <p:nvPr/>
        </p:nvGrpSpPr>
        <p:grpSpPr>
          <a:xfrm>
            <a:off x="931519" y="141320"/>
            <a:ext cx="4757042" cy="1116277"/>
            <a:chOff x="1415236" y="236060"/>
            <a:chExt cx="5709664" cy="134816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F47E72-197D-4C36-A007-594C7E10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5657BD5-F6B1-4516-8574-4D8B63FEF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66CA4C-849E-4FE8-8AF2-BAE5A307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BAEE2E-574E-4C18-B3B9-5E9FC1E3F356}"/>
              </a:ext>
            </a:extLst>
          </p:cNvPr>
          <p:cNvSpPr txBox="1"/>
          <p:nvPr/>
        </p:nvSpPr>
        <p:spPr>
          <a:xfrm>
            <a:off x="4847921" y="173018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exercise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52D8BE-144C-4BE3-99B1-D8D2C01A6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060" y="1600937"/>
            <a:ext cx="1084784" cy="1080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00B0E-A733-425E-A4F9-F4F81EEFD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758" y="3366954"/>
            <a:ext cx="875165" cy="1182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2852C6-A466-4759-8A47-E10CE1E67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780" y="5114669"/>
            <a:ext cx="1323815" cy="1178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C53E70-1BFE-44BF-B6D7-6B2CCED657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216" y="1644775"/>
            <a:ext cx="1148410" cy="10693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EBA16C-54F1-45F3-9B43-7CFB3E87C5D6}"/>
              </a:ext>
            </a:extLst>
          </p:cNvPr>
          <p:cNvSpPr txBox="1"/>
          <p:nvPr/>
        </p:nvSpPr>
        <p:spPr>
          <a:xfrm>
            <a:off x="4733264" y="3641211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helping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87F1BB-4233-4F60-BCFD-8448B44AFE05}"/>
              </a:ext>
            </a:extLst>
          </p:cNvPr>
          <p:cNvSpPr txBox="1"/>
          <p:nvPr/>
        </p:nvSpPr>
        <p:spPr>
          <a:xfrm>
            <a:off x="4710687" y="5267131"/>
            <a:ext cx="29798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supporting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061347-F41D-4AA3-8276-C943F38D1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9627" y="5219141"/>
            <a:ext cx="886522" cy="854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A3505-786B-45AB-9FC3-728086737C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7190" y="3350387"/>
            <a:ext cx="1243550" cy="13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brushing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washing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eating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9B37F4-6F94-4CF6-B6F8-3D6ACE36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2" y="58511"/>
            <a:ext cx="981492" cy="132976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CBFB8CA-AA87-4BF2-9DA8-11645107F000}"/>
              </a:ext>
            </a:extLst>
          </p:cNvPr>
          <p:cNvGrpSpPr/>
          <p:nvPr/>
        </p:nvGrpSpPr>
        <p:grpSpPr>
          <a:xfrm>
            <a:off x="931519" y="141320"/>
            <a:ext cx="4757042" cy="1116277"/>
            <a:chOff x="1415236" y="236060"/>
            <a:chExt cx="5709664" cy="134816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F47E72-197D-4C36-A007-594C7E10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236" y="236060"/>
              <a:ext cx="1904827" cy="13481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5657BD5-F6B1-4516-8574-4D8B63FEF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8"/>
            <a:stretch/>
          </p:blipFill>
          <p:spPr>
            <a:xfrm>
              <a:off x="3315244" y="236060"/>
              <a:ext cx="1904828" cy="13481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66CA4C-849E-4FE8-8AF2-BAE5A307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236060"/>
              <a:ext cx="1904828" cy="1348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BAEE2E-574E-4C18-B3B9-5E9FC1E3F356}"/>
              </a:ext>
            </a:extLst>
          </p:cNvPr>
          <p:cNvSpPr txBox="1"/>
          <p:nvPr/>
        </p:nvSpPr>
        <p:spPr>
          <a:xfrm>
            <a:off x="4847921" y="173018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drinking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BCAAA-E7FB-4E8F-A749-914CD8992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134" y="1697007"/>
            <a:ext cx="1185863" cy="101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08CF5-A712-456E-BA28-7485F54FD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2452" y="3285732"/>
            <a:ext cx="1049226" cy="1310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2FF14-6E72-4BDE-B4BE-3C1CEB8AC8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499"/>
          <a:stretch/>
        </p:blipFill>
        <p:spPr>
          <a:xfrm>
            <a:off x="2514522" y="5115981"/>
            <a:ext cx="1161072" cy="1175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8028F-6926-4FC4-94E9-9D95CF8B92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2923" y="1524533"/>
            <a:ext cx="945645" cy="13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74</Words>
  <Application>Microsoft Office PowerPoint</Application>
  <PresentationFormat>On-screen Show (4:3)</PresentationFormat>
  <Paragraphs>63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st-mcpherson-m</dc:creator>
  <cp:lastModifiedBy>M.Heath</cp:lastModifiedBy>
  <cp:revision>56</cp:revision>
  <cp:lastPrinted>2023-09-26T06:16:22Z</cp:lastPrinted>
  <dcterms:created xsi:type="dcterms:W3CDTF">2016-11-09T15:33:23Z</dcterms:created>
  <dcterms:modified xsi:type="dcterms:W3CDTF">2023-12-12T13:19:36Z</dcterms:modified>
</cp:coreProperties>
</file>