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7" r:id="rId3"/>
    <p:sldId id="276" r:id="rId4"/>
    <p:sldId id="284" r:id="rId5"/>
    <p:sldId id="285" r:id="rId6"/>
    <p:sldId id="289" r:id="rId7"/>
    <p:sldId id="290" r:id="rId8"/>
    <p:sldId id="291" r:id="rId9"/>
    <p:sldId id="292" r:id="rId10"/>
    <p:sldId id="293" r:id="rId11"/>
    <p:sldId id="273" r:id="rId12"/>
    <p:sldId id="286" r:id="rId13"/>
    <p:sldId id="297" r:id="rId14"/>
    <p:sldId id="274" r:id="rId15"/>
    <p:sldId id="287" r:id="rId16"/>
    <p:sldId id="295" r:id="rId17"/>
    <p:sldId id="296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10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558" autoAdjust="0"/>
  </p:normalViewPr>
  <p:slideViewPr>
    <p:cSldViewPr>
      <p:cViewPr varScale="1">
        <p:scale>
          <a:sx n="107" d="100"/>
          <a:sy n="107" d="100"/>
        </p:scale>
        <p:origin x="162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66F626C-C6B7-4A38-8DAF-24664AA0E6D9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CBD1436-3EBC-4EA3-A46B-72E5BD8E5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9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0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6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4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7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0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9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D1436-3EBC-4EA3-A46B-72E5BD8E5E4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0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8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5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2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5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2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1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9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1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4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9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BABF-4DB6-489A-AB98-DD6815A00D0C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A4A3-DCF4-4E03-8AAE-51A4E8544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8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publicdomainpictures.net/en/view-image.php?image=204696&amp;picture=rainbow-stripes-backgrou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8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8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8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8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8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.png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8.png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happy"/>
          <p:cNvSpPr>
            <a:spLocks noChangeAspect="1" noChangeArrowheads="1"/>
          </p:cNvSpPr>
          <p:nvPr/>
        </p:nvSpPr>
        <p:spPr bwMode="auto">
          <a:xfrm>
            <a:off x="-149224" y="-144463"/>
            <a:ext cx="60959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0" descr="Image result for s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Image result for doctor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winkl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28643A-D911-CE59-78AF-2A69A851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17032"/>
            <a:ext cx="1278125" cy="17135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50FDA6-39AF-6D5B-89C3-DA7B4091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1" y="3737665"/>
            <a:ext cx="1240545" cy="16928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5AB18D-FB6B-9E24-181B-0F45F8EC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17032"/>
            <a:ext cx="1264748" cy="171353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E5CFB05-2AC8-8FAE-B6A1-A65C6BDABEFF}"/>
              </a:ext>
            </a:extLst>
          </p:cNvPr>
          <p:cNvGrpSpPr/>
          <p:nvPr/>
        </p:nvGrpSpPr>
        <p:grpSpPr>
          <a:xfrm>
            <a:off x="6050574" y="3786860"/>
            <a:ext cx="1693765" cy="1633718"/>
            <a:chOff x="5868144" y="81834"/>
            <a:chExt cx="1368152" cy="130644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101F44-3D98-4CD4-0D88-8AE2B9D7E76D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505E29A-1D69-28BF-556E-F5A366DA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1B0DD3E-5012-E7AB-CDC2-EA859F1E22D4}"/>
              </a:ext>
            </a:extLst>
          </p:cNvPr>
          <p:cNvSpPr/>
          <p:nvPr/>
        </p:nvSpPr>
        <p:spPr>
          <a:xfrm>
            <a:off x="460375" y="2703312"/>
            <a:ext cx="8136458" cy="70788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Colourful</a:t>
            </a:r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Semantics and Word Aware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0084853-9B38-3AC0-689D-D24F9E364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08" y="217872"/>
            <a:ext cx="1595938" cy="1266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F74FA5-A37A-4FAA-B8B1-C600537EF4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8165" y="3799553"/>
            <a:ext cx="1090193" cy="1569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10A535-69B9-49C3-AB6B-9018309C3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3768" y="465138"/>
            <a:ext cx="3944863" cy="16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7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jungle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281569" y="3576369"/>
            <a:ext cx="378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penguin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polar bear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666091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arctic fox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633110" y="355599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ladybird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648971" y="52661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paws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C2861D-0758-4C1C-9E36-B4DE96844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1026" name="Picture 2" descr="Arctic Snow Fox Png Image Purepng Free Transparent Cc - vrogue.co">
            <a:extLst>
              <a:ext uri="{FF2B5EF4-FFF2-40B4-BE49-F238E27FC236}">
                <a16:creationId xmlns:a16="http://schemas.microsoft.com/office/drawing/2014/main" id="{66F4B06A-945B-4C8F-B466-0D580E8E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96" y="1537894"/>
            <a:ext cx="1252562" cy="14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26101-D9A2-4BF3-B36A-F9A75FA5C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374" y="1604807"/>
            <a:ext cx="1276261" cy="1235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43904-4E33-442B-AC0B-FD90A621D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3281631"/>
            <a:ext cx="746815" cy="1274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BECAC-4296-4E12-8F52-98377A0D6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300" y="5238357"/>
            <a:ext cx="1025988" cy="748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926D3-9C52-4B89-ADA2-320D1AF3CD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414" y="5010738"/>
            <a:ext cx="774819" cy="11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7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running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6285" y="2418338"/>
              <a:ext cx="4680520" cy="7650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eating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biting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9B37F4-6F94-4CF6-B6F8-3D6ACE36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12" y="58511"/>
            <a:ext cx="981492" cy="13297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7BAEE2E-574E-4C18-B3B9-5E9FC1E3F356}"/>
              </a:ext>
            </a:extLst>
          </p:cNvPr>
          <p:cNvSpPr txBox="1"/>
          <p:nvPr/>
        </p:nvSpPr>
        <p:spPr>
          <a:xfrm>
            <a:off x="4572000" y="173018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climbing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61A03A-24EB-4EB7-A4AE-4A043321D1CE}"/>
              </a:ext>
            </a:extLst>
          </p:cNvPr>
          <p:cNvSpPr/>
          <p:nvPr/>
        </p:nvSpPr>
        <p:spPr>
          <a:xfrm>
            <a:off x="4533639" y="3245723"/>
            <a:ext cx="3686553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F51FAB-CEAD-4B76-BC20-4DBBD7417C38}"/>
              </a:ext>
            </a:extLst>
          </p:cNvPr>
          <p:cNvSpPr txBox="1"/>
          <p:nvPr/>
        </p:nvSpPr>
        <p:spPr>
          <a:xfrm>
            <a:off x="4644008" y="354842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playing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FF075C-164B-4C95-A3FE-54A87F915B0D}"/>
              </a:ext>
            </a:extLst>
          </p:cNvPr>
          <p:cNvSpPr/>
          <p:nvPr/>
        </p:nvSpPr>
        <p:spPr>
          <a:xfrm>
            <a:off x="4499992" y="5006662"/>
            <a:ext cx="3686553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9B8B09-3964-4B23-9299-262F13712289}"/>
              </a:ext>
            </a:extLst>
          </p:cNvPr>
          <p:cNvSpPr txBox="1"/>
          <p:nvPr/>
        </p:nvSpPr>
        <p:spPr>
          <a:xfrm>
            <a:off x="4644008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chasing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064E63-8C96-48D2-8F5C-E0DB8189E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F5BAE-6007-4FE4-9539-9A0E6D6C0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960" y="1549672"/>
            <a:ext cx="1166501" cy="1320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AD3C1-84A7-4328-AFF9-872E88424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084" y="3339619"/>
            <a:ext cx="1073542" cy="1169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8900F-0DBD-4992-B14B-27415187A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6795" y="5157192"/>
            <a:ext cx="1107666" cy="1055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EE3C0-7D8D-4339-9B93-EDF436073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293" y="1583997"/>
            <a:ext cx="943156" cy="1264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4EA98-16B5-4C1C-B4F1-9878CAF08B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485" y="3339619"/>
            <a:ext cx="1222943" cy="1215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A7E9E7-88A8-4C79-96E2-AB2415468A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6376" y="5157192"/>
            <a:ext cx="1376681" cy="11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hunting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6285" y="2418338"/>
              <a:ext cx="4680520" cy="7650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scuttling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crawling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9B37F4-6F94-4CF6-B6F8-3D6ACE36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12" y="58511"/>
            <a:ext cx="981492" cy="13297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7BAEE2E-574E-4C18-B3B9-5E9FC1E3F356}"/>
              </a:ext>
            </a:extLst>
          </p:cNvPr>
          <p:cNvSpPr txBox="1"/>
          <p:nvPr/>
        </p:nvSpPr>
        <p:spPr>
          <a:xfrm>
            <a:off x="4572000" y="173018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swimming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61A03A-24EB-4EB7-A4AE-4A043321D1CE}"/>
              </a:ext>
            </a:extLst>
          </p:cNvPr>
          <p:cNvSpPr/>
          <p:nvPr/>
        </p:nvSpPr>
        <p:spPr>
          <a:xfrm>
            <a:off x="4533639" y="3245723"/>
            <a:ext cx="3686553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F51FAB-CEAD-4B76-BC20-4DBBD7417C38}"/>
              </a:ext>
            </a:extLst>
          </p:cNvPr>
          <p:cNvSpPr txBox="1"/>
          <p:nvPr/>
        </p:nvSpPr>
        <p:spPr>
          <a:xfrm>
            <a:off x="4644008" y="354842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flying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FF075C-164B-4C95-A3FE-54A87F915B0D}"/>
              </a:ext>
            </a:extLst>
          </p:cNvPr>
          <p:cNvSpPr/>
          <p:nvPr/>
        </p:nvSpPr>
        <p:spPr>
          <a:xfrm>
            <a:off x="4499992" y="5006662"/>
            <a:ext cx="3686553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9B8B09-3964-4B23-9299-262F13712289}"/>
              </a:ext>
            </a:extLst>
          </p:cNvPr>
          <p:cNvSpPr txBox="1"/>
          <p:nvPr/>
        </p:nvSpPr>
        <p:spPr>
          <a:xfrm>
            <a:off x="4644008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laying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E6F9391-532E-44FC-A378-744512EB4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9F187A-0777-42CB-8258-0F97F4DE3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300" y="1578766"/>
            <a:ext cx="1464020" cy="1244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0FE7E-AF5F-4E92-8A24-689390671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264" y="5050105"/>
            <a:ext cx="1105757" cy="1326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47EFF-6DA1-4FC5-9891-200DA578F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696" y="1747481"/>
            <a:ext cx="1043849" cy="929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B646B-24B7-4C98-ADCE-ED1886893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3373935"/>
            <a:ext cx="1142879" cy="117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5063B-46A4-4061-925A-37FE571CE4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253" y="5252959"/>
            <a:ext cx="1373753" cy="820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F4011C-C5E2-47FE-A8F0-9BDC1E0A6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3688" y="3448471"/>
            <a:ext cx="1263178" cy="9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scratching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6285" y="2418338"/>
              <a:ext cx="4680520" cy="7650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slithering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relaxing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9B37F4-6F94-4CF6-B6F8-3D6ACE36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12" y="58511"/>
            <a:ext cx="981492" cy="13297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7BAEE2E-574E-4C18-B3B9-5E9FC1E3F356}"/>
              </a:ext>
            </a:extLst>
          </p:cNvPr>
          <p:cNvSpPr txBox="1"/>
          <p:nvPr/>
        </p:nvSpPr>
        <p:spPr>
          <a:xfrm>
            <a:off x="4572000" y="173018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sleeping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61A03A-24EB-4EB7-A4AE-4A043321D1CE}"/>
              </a:ext>
            </a:extLst>
          </p:cNvPr>
          <p:cNvSpPr/>
          <p:nvPr/>
        </p:nvSpPr>
        <p:spPr>
          <a:xfrm>
            <a:off x="4533639" y="3245723"/>
            <a:ext cx="3686553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F51FAB-CEAD-4B76-BC20-4DBBD7417C38}"/>
              </a:ext>
            </a:extLst>
          </p:cNvPr>
          <p:cNvSpPr txBox="1"/>
          <p:nvPr/>
        </p:nvSpPr>
        <p:spPr>
          <a:xfrm>
            <a:off x="4644008" y="3548424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fighting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FF075C-164B-4C95-A3FE-54A87F915B0D}"/>
              </a:ext>
            </a:extLst>
          </p:cNvPr>
          <p:cNvSpPr/>
          <p:nvPr/>
        </p:nvSpPr>
        <p:spPr>
          <a:xfrm>
            <a:off x="4499992" y="5006662"/>
            <a:ext cx="3686553" cy="1438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9B8B09-3964-4B23-9299-262F13712289}"/>
              </a:ext>
            </a:extLst>
          </p:cNvPr>
          <p:cNvSpPr txBox="1"/>
          <p:nvPr/>
        </p:nvSpPr>
        <p:spPr>
          <a:xfrm>
            <a:off x="4644008" y="5334565"/>
            <a:ext cx="29798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stomping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E6F9391-532E-44FC-A378-744512EB4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7BE63-9AB3-4807-A1F3-3B734FC71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499" y="1703909"/>
            <a:ext cx="995201" cy="1000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37AC2-05D4-4BC0-8778-0E6CAC20D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499" y="3429000"/>
            <a:ext cx="945010" cy="1119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B1543-622A-4E6B-AFCB-53C7A3FC0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784" y="5320572"/>
            <a:ext cx="1205854" cy="738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42F4E-FA17-4AAD-BC5C-3B9F8001B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161" y="1585039"/>
            <a:ext cx="1295215" cy="1198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0206-53E9-41F8-98E8-5375F918C4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265" y="3308288"/>
            <a:ext cx="1058983" cy="1238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43FA35-DEBA-43A3-ABD0-F962A2EE06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7082" y="5195314"/>
            <a:ext cx="1109081" cy="9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scary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470174" y="2418338"/>
              <a:ext cx="4160704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big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C4DBB-818E-B4CC-C070-E14501A51443}"/>
                </a:ext>
              </a:extLst>
            </p:cNvPr>
            <p:cNvSpPr txBox="1"/>
            <p:nvPr/>
          </p:nvSpPr>
          <p:spPr>
            <a:xfrm>
              <a:off x="299712" y="574948"/>
              <a:ext cx="4680520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tiny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small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99D56-AF5B-C7A9-DD39-840D624ADBD6}"/>
              </a:ext>
            </a:extLst>
          </p:cNvPr>
          <p:cNvGrpSpPr/>
          <p:nvPr/>
        </p:nvGrpSpPr>
        <p:grpSpPr>
          <a:xfrm>
            <a:off x="5868144" y="81834"/>
            <a:ext cx="1368152" cy="1306440"/>
            <a:chOff x="5868144" y="81834"/>
            <a:chExt cx="1368152" cy="13064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D6F460-3BB0-4728-154F-D4C8A28CF7CC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6CB8F7-5528-1660-9301-4200E5F5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3901507-51C4-4569-A103-44FB69203BCB}"/>
              </a:ext>
            </a:extLst>
          </p:cNvPr>
          <p:cNvSpPr/>
          <p:nvPr/>
        </p:nvSpPr>
        <p:spPr>
          <a:xfrm>
            <a:off x="4496254" y="3245723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0CFB4-A8AA-4311-B077-0DF85E33184D}"/>
              </a:ext>
            </a:extLst>
          </p:cNvPr>
          <p:cNvSpPr/>
          <p:nvPr/>
        </p:nvSpPr>
        <p:spPr>
          <a:xfrm>
            <a:off x="4491354" y="5006662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4D1F9-01E3-4EE9-9E1C-514297CC9D22}"/>
              </a:ext>
            </a:extLst>
          </p:cNvPr>
          <p:cNvSpPr txBox="1"/>
          <p:nvPr/>
        </p:nvSpPr>
        <p:spPr>
          <a:xfrm>
            <a:off x="4545178" y="3641987"/>
            <a:ext cx="297987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dangerous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A0910-2A84-4757-B7AA-7ED005C903DB}"/>
              </a:ext>
            </a:extLst>
          </p:cNvPr>
          <p:cNvSpPr txBox="1"/>
          <p:nvPr/>
        </p:nvSpPr>
        <p:spPr>
          <a:xfrm>
            <a:off x="4716016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long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579095-AB9F-4102-86D1-5C83F147F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D81E0-62B7-4002-B378-0661E9731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930" y="1618778"/>
            <a:ext cx="943895" cy="1192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D827F-5CDA-47FD-AA10-80DC045DD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937" y="3429000"/>
            <a:ext cx="1416918" cy="1097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D9970B-AF33-4958-934C-B4383C748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591" y="5095867"/>
            <a:ext cx="1474264" cy="1216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1252C1-DC3A-4713-9F77-A16F7D5D6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248" y="1543616"/>
            <a:ext cx="1241298" cy="1276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54CA9-50C9-425C-89BF-6A5A10096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7125" y="3472988"/>
            <a:ext cx="987914" cy="10097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6569E4-1C15-4811-B62B-C6FEDFC569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5624" y="5310228"/>
            <a:ext cx="1589922" cy="9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long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5431" y="2414635"/>
              <a:ext cx="4160704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short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C4DBB-818E-B4CC-C070-E14501A51443}"/>
                </a:ext>
              </a:extLst>
            </p:cNvPr>
            <p:cNvSpPr txBox="1"/>
            <p:nvPr/>
          </p:nvSpPr>
          <p:spPr>
            <a:xfrm>
              <a:off x="299712" y="574948"/>
              <a:ext cx="4680520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slow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fast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99D56-AF5B-C7A9-DD39-840D624ADBD6}"/>
              </a:ext>
            </a:extLst>
          </p:cNvPr>
          <p:cNvGrpSpPr/>
          <p:nvPr/>
        </p:nvGrpSpPr>
        <p:grpSpPr>
          <a:xfrm>
            <a:off x="5868144" y="81834"/>
            <a:ext cx="1368152" cy="1306440"/>
            <a:chOff x="5868144" y="81834"/>
            <a:chExt cx="1368152" cy="13064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D6F460-3BB0-4728-154F-D4C8A28CF7CC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6CB8F7-5528-1660-9301-4200E5F5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3901507-51C4-4569-A103-44FB69203BCB}"/>
              </a:ext>
            </a:extLst>
          </p:cNvPr>
          <p:cNvSpPr/>
          <p:nvPr/>
        </p:nvSpPr>
        <p:spPr>
          <a:xfrm>
            <a:off x="4496254" y="3245723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0CFB4-A8AA-4311-B077-0DF85E33184D}"/>
              </a:ext>
            </a:extLst>
          </p:cNvPr>
          <p:cNvSpPr/>
          <p:nvPr/>
        </p:nvSpPr>
        <p:spPr>
          <a:xfrm>
            <a:off x="4491354" y="5006662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4D1F9-01E3-4EE9-9E1C-514297CC9D22}"/>
              </a:ext>
            </a:extLst>
          </p:cNvPr>
          <p:cNvSpPr txBox="1"/>
          <p:nvPr/>
        </p:nvSpPr>
        <p:spPr>
          <a:xfrm>
            <a:off x="4671836" y="3579180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spikey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A0910-2A84-4757-B7AA-7ED005C903DB}"/>
              </a:ext>
            </a:extLst>
          </p:cNvPr>
          <p:cNvSpPr txBox="1"/>
          <p:nvPr/>
        </p:nvSpPr>
        <p:spPr>
          <a:xfrm>
            <a:off x="4716016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 err="1">
                <a:latin typeface="Twinkl" pitchFamily="2" charset="0"/>
              </a:rPr>
              <a:t>stripey</a:t>
            </a:r>
            <a:endParaRPr lang="en-GB" sz="4200" dirty="0">
              <a:latin typeface="Twinkl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330485-59E5-4225-851F-092631626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B4E33-F8A7-4DDF-B9BD-BE81BE78B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833" y="3286372"/>
            <a:ext cx="691394" cy="1376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7FAAE-ACCD-4161-BA47-37B091D91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062" y="5041428"/>
            <a:ext cx="1054400" cy="1324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8C28E-0ACB-49C4-AF7F-7435BA136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764" y="1602039"/>
            <a:ext cx="1005088" cy="1173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E201C1-7B63-4D46-B437-CF5F8CBF9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2067" y="3343015"/>
            <a:ext cx="1229774" cy="1199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A07D5-9C1B-4606-90FE-F2B943C27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8249" y="5133404"/>
            <a:ext cx="1123592" cy="11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spotty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5431" y="2414635"/>
              <a:ext cx="4160704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smooth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C4DBB-818E-B4CC-C070-E14501A51443}"/>
                </a:ext>
              </a:extLst>
            </p:cNvPr>
            <p:cNvSpPr txBox="1"/>
            <p:nvPr/>
          </p:nvSpPr>
          <p:spPr>
            <a:xfrm>
              <a:off x="299712" y="574948"/>
              <a:ext cx="4680520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furry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rough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99D56-AF5B-C7A9-DD39-840D624ADBD6}"/>
              </a:ext>
            </a:extLst>
          </p:cNvPr>
          <p:cNvGrpSpPr/>
          <p:nvPr/>
        </p:nvGrpSpPr>
        <p:grpSpPr>
          <a:xfrm>
            <a:off x="5868144" y="81834"/>
            <a:ext cx="1368152" cy="1306440"/>
            <a:chOff x="5868144" y="81834"/>
            <a:chExt cx="1368152" cy="13064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D6F460-3BB0-4728-154F-D4C8A28CF7CC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6CB8F7-5528-1660-9301-4200E5F5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3901507-51C4-4569-A103-44FB69203BCB}"/>
              </a:ext>
            </a:extLst>
          </p:cNvPr>
          <p:cNvSpPr/>
          <p:nvPr/>
        </p:nvSpPr>
        <p:spPr>
          <a:xfrm>
            <a:off x="4496254" y="3245723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0CFB4-A8AA-4311-B077-0DF85E33184D}"/>
              </a:ext>
            </a:extLst>
          </p:cNvPr>
          <p:cNvSpPr/>
          <p:nvPr/>
        </p:nvSpPr>
        <p:spPr>
          <a:xfrm>
            <a:off x="4491354" y="5006662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4D1F9-01E3-4EE9-9E1C-514297CC9D22}"/>
              </a:ext>
            </a:extLst>
          </p:cNvPr>
          <p:cNvSpPr txBox="1"/>
          <p:nvPr/>
        </p:nvSpPr>
        <p:spPr>
          <a:xfrm>
            <a:off x="4671836" y="3579180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fierce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A0910-2A84-4757-B7AA-7ED005C903DB}"/>
              </a:ext>
            </a:extLst>
          </p:cNvPr>
          <p:cNvSpPr txBox="1"/>
          <p:nvPr/>
        </p:nvSpPr>
        <p:spPr>
          <a:xfrm>
            <a:off x="4716016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cute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330485-59E5-4225-851F-092631626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94370-FC46-448B-AE01-BEB45F78B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887" y="1734823"/>
            <a:ext cx="997185" cy="1002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024F59-CBB6-440F-B0EE-2F91FF75D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269" y="3459786"/>
            <a:ext cx="1342062" cy="887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A4ACD-2731-462F-91E1-075048AF2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69" y="5157192"/>
            <a:ext cx="1327384" cy="1014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8F2F90-D5D8-455D-AF37-E5097D0BE1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343" y="1616008"/>
            <a:ext cx="1235905" cy="1121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4C313-8828-45B3-A0A5-056EA0265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4642" y="3322206"/>
            <a:ext cx="1192649" cy="1236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13E5AD-EBF4-4A42-BDB7-99382EB94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6868" y="5241992"/>
            <a:ext cx="1183683" cy="10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240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powerful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3233094"/>
            <a:ext cx="3714481" cy="1464119"/>
            <a:chOff x="-6620290" y="2038970"/>
            <a:chExt cx="5834377" cy="151634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385431" y="2414635"/>
              <a:ext cx="4160704" cy="765011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200" dirty="0">
                  <a:latin typeface="Twinkl" pitchFamily="2" charset="0"/>
                </a:rPr>
                <a:t>beautiful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88263-C4F1-3DEE-A2A3-22480B75B1F0}"/>
              </a:ext>
            </a:extLst>
          </p:cNvPr>
          <p:cNvSpPr/>
          <p:nvPr/>
        </p:nvSpPr>
        <p:spPr>
          <a:xfrm>
            <a:off x="243322" y="4971838"/>
            <a:ext cx="3714481" cy="14641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62BEB-956A-918C-B26B-27220727E346}"/>
              </a:ext>
            </a:extLst>
          </p:cNvPr>
          <p:cNvSpPr txBox="1"/>
          <p:nvPr/>
        </p:nvSpPr>
        <p:spPr>
          <a:xfrm>
            <a:off x="392302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feathered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099D56-AF5B-C7A9-DD39-840D624ADBD6}"/>
              </a:ext>
            </a:extLst>
          </p:cNvPr>
          <p:cNvGrpSpPr/>
          <p:nvPr/>
        </p:nvGrpSpPr>
        <p:grpSpPr>
          <a:xfrm>
            <a:off x="5868144" y="81834"/>
            <a:ext cx="1368152" cy="1306440"/>
            <a:chOff x="5868144" y="81834"/>
            <a:chExt cx="1368152" cy="13064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D6F460-3BB0-4728-154F-D4C8A28CF7CC}"/>
                </a:ext>
              </a:extLst>
            </p:cNvPr>
            <p:cNvSpPr/>
            <p:nvPr/>
          </p:nvSpPr>
          <p:spPr>
            <a:xfrm>
              <a:off x="5868144" y="81834"/>
              <a:ext cx="1368152" cy="13064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6CB8F7-5528-1660-9301-4200E5F5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92" t="14835" r="9063" b="17402"/>
            <a:stretch/>
          </p:blipFill>
          <p:spPr>
            <a:xfrm>
              <a:off x="5976156" y="260648"/>
              <a:ext cx="1152128" cy="94951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3901507-51C4-4569-A103-44FB69203BCB}"/>
              </a:ext>
            </a:extLst>
          </p:cNvPr>
          <p:cNvSpPr/>
          <p:nvPr/>
        </p:nvSpPr>
        <p:spPr>
          <a:xfrm>
            <a:off x="4496254" y="3245723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A0CFB4-A8AA-4311-B077-0DF85E33184D}"/>
              </a:ext>
            </a:extLst>
          </p:cNvPr>
          <p:cNvSpPr/>
          <p:nvPr/>
        </p:nvSpPr>
        <p:spPr>
          <a:xfrm>
            <a:off x="4491354" y="5006662"/>
            <a:ext cx="3686553" cy="1438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4D1F9-01E3-4EE9-9E1C-514297CC9D22}"/>
              </a:ext>
            </a:extLst>
          </p:cNvPr>
          <p:cNvSpPr txBox="1"/>
          <p:nvPr/>
        </p:nvSpPr>
        <p:spPr>
          <a:xfrm>
            <a:off x="4671836" y="3579180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colourful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A0910-2A84-4757-B7AA-7ED005C903DB}"/>
              </a:ext>
            </a:extLst>
          </p:cNvPr>
          <p:cNvSpPr txBox="1"/>
          <p:nvPr/>
        </p:nvSpPr>
        <p:spPr>
          <a:xfrm>
            <a:off x="4844693" y="5334565"/>
            <a:ext cx="297987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Twinkl" pitchFamily="2" charset="0"/>
              </a:rPr>
              <a:t>venomous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330485-59E5-4225-851F-092631626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F04E90-8EB6-4C98-8BD5-3DF7ABB12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758" y="1705859"/>
            <a:ext cx="1179956" cy="1139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0BF18-D29C-4A6C-9516-18C3F46EF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758" y="3297599"/>
            <a:ext cx="1122981" cy="1311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DB5F3-975F-478A-88EB-FF6098BEE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147" y="5165915"/>
            <a:ext cx="1094592" cy="997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E1D2F6-427A-41B8-B8ED-0C048B38F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153" y="5179740"/>
            <a:ext cx="867404" cy="109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666907-DE6A-42B9-844B-DDEC08E5F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280" y="3429000"/>
            <a:ext cx="949319" cy="10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466630" y="172957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winkl" pitchFamily="2" charset="0"/>
              </a:rPr>
              <a:t>spider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EA87F-7F4F-22B0-BFF0-1A91DBB9E191}"/>
                </a:ext>
              </a:extLst>
            </p:cNvPr>
            <p:cNvSpPr txBox="1"/>
            <p:nvPr/>
          </p:nvSpPr>
          <p:spPr>
            <a:xfrm>
              <a:off x="-6415697" y="2438718"/>
              <a:ext cx="4680520" cy="860637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4800" dirty="0">
                <a:latin typeface="Twinkl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C4DBB-818E-B4CC-C070-E14501A51443}"/>
                </a:ext>
              </a:extLst>
            </p:cNvPr>
            <p:cNvSpPr txBox="1"/>
            <p:nvPr/>
          </p:nvSpPr>
          <p:spPr>
            <a:xfrm>
              <a:off x="421097" y="528812"/>
              <a:ext cx="4680520" cy="796886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Twinkl" pitchFamily="2" charset="0"/>
                </a:rPr>
                <a:t>insect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DEF9D0-E5CD-96C6-4644-66CD0FDCEBCF}"/>
              </a:ext>
            </a:extLst>
          </p:cNvPr>
          <p:cNvSpPr txBox="1"/>
          <p:nvPr/>
        </p:nvSpPr>
        <p:spPr>
          <a:xfrm>
            <a:off x="4648971" y="3593062"/>
            <a:ext cx="3379413" cy="707886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wasp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D9D8BE-922E-9728-7EA6-BA7DE5828139}"/>
              </a:ext>
            </a:extLst>
          </p:cNvPr>
          <p:cNvSpPr txBox="1"/>
          <p:nvPr/>
        </p:nvSpPr>
        <p:spPr>
          <a:xfrm>
            <a:off x="439999" y="5235719"/>
            <a:ext cx="2979873" cy="830997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" pitchFamily="2" charset="0"/>
              </a:rPr>
              <a:t>fly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5E21C6-6EB9-427A-9B90-1AE4B871B16B}"/>
              </a:ext>
            </a:extLst>
          </p:cNvPr>
          <p:cNvSpPr txBox="1"/>
          <p:nvPr/>
        </p:nvSpPr>
        <p:spPr>
          <a:xfrm>
            <a:off x="4703581" y="5235719"/>
            <a:ext cx="2979873" cy="769441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winkl" pitchFamily="2" charset="0"/>
              </a:rPr>
              <a:t>butterfly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D9D8BE-922E-9728-7EA6-BA7DE5828139}"/>
              </a:ext>
            </a:extLst>
          </p:cNvPr>
          <p:cNvSpPr txBox="1"/>
          <p:nvPr/>
        </p:nvSpPr>
        <p:spPr>
          <a:xfrm>
            <a:off x="412621" y="3582228"/>
            <a:ext cx="3420386" cy="769441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winkl" pitchFamily="2" charset="0"/>
              </a:rPr>
              <a:t>bee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FF07DA-BB68-490E-818F-6438F72F0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62D008-73C9-45C2-B629-23BA4F663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729" y="1697460"/>
            <a:ext cx="1116411" cy="1022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03E5B-2562-4E9B-BCCA-8CFC47EEA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778" y="3317693"/>
            <a:ext cx="1135229" cy="1258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40AD-6C8C-4CB1-97F5-41ADDF0CC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950" y="4964395"/>
            <a:ext cx="942984" cy="1311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FBDA5-EC9E-49DB-BB19-BED179045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2208" y="1579412"/>
            <a:ext cx="1062283" cy="120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4FFC3-7C57-424E-90FB-92F1906067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8611" y="3442189"/>
            <a:ext cx="966389" cy="1035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7FB9A8-C7FF-4752-B58E-A73644CB84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7156" y="5150940"/>
            <a:ext cx="847844" cy="9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caterpillar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307975" y="35402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ladybird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lion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708428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chick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666091" y="361121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chicken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589760" y="523935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egg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5E7893-8114-4F6C-B6B8-FA5571A2A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2AE57-7357-4ABF-ABD3-0B7B37768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186" y="1882772"/>
            <a:ext cx="972678" cy="600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2C855-8349-43DF-BA57-5EB87900F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52" y="3354546"/>
            <a:ext cx="1102807" cy="1188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3792D3-8E27-4C80-A4BE-356163B6C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552" y="3370897"/>
            <a:ext cx="1118312" cy="1231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FD55E-B33F-4AB3-9D7C-ED76A0F95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410" y="5004325"/>
            <a:ext cx="1120454" cy="1231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718E6-D05F-4BEA-8857-F83A6E3E8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5028" y="1625030"/>
            <a:ext cx="828791" cy="990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F805FD-1D9A-4098-A26E-26B5B08455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8939" y="5028045"/>
            <a:ext cx="1107224" cy="11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frog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307975" y="35402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tadpole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frogspawn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708428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cow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666091" y="361121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sheep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589760" y="523935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horse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B6A188-742A-4ACB-9FA5-7E6B8BF0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7A8D-38AA-471B-A2D3-DCADF27A7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444" y="1601832"/>
            <a:ext cx="960658" cy="1017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E27BB2-A5F7-4E35-B5E0-63D2F31FE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905" y="3429000"/>
            <a:ext cx="1232537" cy="1136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CDE83-B42F-46A2-B3E5-978E8FAD6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101" y="5085184"/>
            <a:ext cx="973341" cy="95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DE76A8-C7D7-4BEC-B026-09C762147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255" y="1654412"/>
            <a:ext cx="1428949" cy="1019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2D3BD-2D8D-4C89-8690-5C387AE909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6082" y="3312841"/>
            <a:ext cx="1212397" cy="1252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C9BAF9-8432-4D87-A3C5-7AAA1274D6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8319" y="5027866"/>
            <a:ext cx="1253020" cy="11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pig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307975" y="35402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cow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duck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708428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giraffe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666091" y="361121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monkey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708428" y="524411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zebra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C2861D-0758-4C1C-9E36-B4DE9684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8D80C-7737-40FE-A449-BFF7414D5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476" y="1641083"/>
            <a:ext cx="1594248" cy="1134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F76EA-CF1C-4403-801D-71B4D1BA4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953" y="1538419"/>
            <a:ext cx="956561" cy="1298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6D03B-E1A6-4EE8-925B-34826BE79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213" y="3344282"/>
            <a:ext cx="1752845" cy="1267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15076-9B62-4543-A99F-2D660BFFE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4098" y="5034585"/>
            <a:ext cx="1331798" cy="1145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769B1-E2DB-45E1-9A2E-8D6C612B6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589" y="3332174"/>
            <a:ext cx="1193949" cy="1180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90AED4-862C-4924-8F14-920DFC27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7767" y="5008966"/>
            <a:ext cx="1395903" cy="12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snake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337528" y="3546721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elephant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tiger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708428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fish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666091" y="361121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octopus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708428" y="524411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shark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C2861D-0758-4C1C-9E36-B4DE9684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00765-0917-44C6-865F-5F4136BFE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140" y="1638166"/>
            <a:ext cx="1119304" cy="113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2638B-DC06-439E-BB49-279954568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140" y="3364968"/>
            <a:ext cx="1188855" cy="1161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6A0DA-BA7A-4E2B-8472-58A1FB969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180" y="5054689"/>
            <a:ext cx="1228215" cy="1086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CDE4B7-F13A-465C-B63E-33A96B1D6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944" y="1663735"/>
            <a:ext cx="1280515" cy="105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9F613-749D-4455-9AB0-53F0127E3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730" y="3310315"/>
            <a:ext cx="1107753" cy="1216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EFA3ED-3384-44E7-9771-E34CBC3C59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8631" y="5194265"/>
            <a:ext cx="1484890" cy="7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3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dolphin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337528" y="3546721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starfish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jellyfish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666091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seahorse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666091" y="361121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shell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708428" y="524411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turtle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C2861D-0758-4C1C-9E36-B4DE9684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16507-8958-4AF9-9B33-D4330FD6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309" y="1596518"/>
            <a:ext cx="1091511" cy="1154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97DAA-DFEC-4D4C-A693-05CC8C2BC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253" y="3375410"/>
            <a:ext cx="1243975" cy="1210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B9F44-86FD-42E6-905F-C2979456F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253" y="4961457"/>
            <a:ext cx="1188956" cy="1317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D9011C-E1A7-4E21-B78F-CC8DECE06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079" y="1560618"/>
            <a:ext cx="704927" cy="1276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8ABF47-6516-4390-86B9-89999EAE2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663" y="3375410"/>
            <a:ext cx="1234782" cy="1241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CE283-C7F9-4598-BBEC-EB121D789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860" y="5031922"/>
            <a:ext cx="1448644" cy="10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281569" y="187154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stegosaurus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204326" y="3685395"/>
            <a:ext cx="378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inkl" pitchFamily="2" charset="0"/>
              </a:rPr>
              <a:t>tyrannosaurus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triceratops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448357" y="184478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velociraptor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469744" y="364198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pterodactyl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648971" y="526616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itchFamily="2" charset="0"/>
              </a:rPr>
              <a:t>diplodocus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C2861D-0758-4C1C-9E36-B4DE9684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4F2F1-9E43-415E-AAC0-FC061E9AD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173" y="1774946"/>
            <a:ext cx="1135797" cy="929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49E4F-8A7D-42AE-ABBB-6BE8735E3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380" y="3505152"/>
            <a:ext cx="1118375" cy="1025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2CCB6-CFCD-4094-926A-829FB1C3C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574" y="5149514"/>
            <a:ext cx="983181" cy="834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DA3587-1233-4591-924C-5E2ADA6DC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1708053"/>
            <a:ext cx="1128348" cy="1005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4CB21-E438-4781-A673-4B8B3A632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3453154"/>
            <a:ext cx="975224" cy="934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7F9E7-9B57-461B-9168-A216E82DE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982" y="5106327"/>
            <a:ext cx="1157148" cy="10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BC60D-2E22-1554-4299-89B20C4DA4FF}"/>
              </a:ext>
            </a:extLst>
          </p:cNvPr>
          <p:cNvSpPr/>
          <p:nvPr/>
        </p:nvSpPr>
        <p:spPr>
          <a:xfrm>
            <a:off x="243322" y="1484785"/>
            <a:ext cx="3714481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9A83-5EB2-52CB-F97F-32DD5A9CA6A2}"/>
              </a:ext>
            </a:extLst>
          </p:cNvPr>
          <p:cNvSpPr txBox="1"/>
          <p:nvPr/>
        </p:nvSpPr>
        <p:spPr>
          <a:xfrm>
            <a:off x="323528" y="1810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claws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77167F-D2C9-53D4-C07A-905C22C1E418}"/>
              </a:ext>
            </a:extLst>
          </p:cNvPr>
          <p:cNvGrpSpPr/>
          <p:nvPr/>
        </p:nvGrpSpPr>
        <p:grpSpPr>
          <a:xfrm>
            <a:off x="243322" y="1484784"/>
            <a:ext cx="7943223" cy="3212429"/>
            <a:chOff x="-6620290" y="228300"/>
            <a:chExt cx="12476509" cy="3327012"/>
          </a:xfrm>
          <a:solidFill>
            <a:srgbClr val="23910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54220B-BA0C-4326-0016-BD2811398FBB}"/>
                </a:ext>
              </a:extLst>
            </p:cNvPr>
            <p:cNvSpPr/>
            <p:nvPr/>
          </p:nvSpPr>
          <p:spPr>
            <a:xfrm>
              <a:off x="65709" y="228300"/>
              <a:ext cx="5790510" cy="149018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6A514C-B083-EB7F-2A67-B712623CCA4B}"/>
                </a:ext>
              </a:extLst>
            </p:cNvPr>
            <p:cNvSpPr/>
            <p:nvPr/>
          </p:nvSpPr>
          <p:spPr>
            <a:xfrm>
              <a:off x="-6620290" y="2038970"/>
              <a:ext cx="5834377" cy="1516342"/>
            </a:xfrm>
            <a:prstGeom prst="rect">
              <a:avLst/>
            </a:prstGeom>
            <a:grpFill/>
            <a:ln>
              <a:solidFill>
                <a:srgbClr val="2391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32FB930-2DD3-CE3E-950A-6A8666007180}"/>
              </a:ext>
            </a:extLst>
          </p:cNvPr>
          <p:cNvSpPr/>
          <p:nvPr/>
        </p:nvSpPr>
        <p:spPr>
          <a:xfrm>
            <a:off x="4499992" y="3258353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FC6253-2061-0DB2-EA2C-2BDA36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1" y="55529"/>
            <a:ext cx="976628" cy="13327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A2C73B-BAD3-9B02-193F-698A6D70E729}"/>
              </a:ext>
            </a:extLst>
          </p:cNvPr>
          <p:cNvSpPr/>
          <p:nvPr/>
        </p:nvSpPr>
        <p:spPr>
          <a:xfrm>
            <a:off x="237225" y="4875423"/>
            <a:ext cx="3714481" cy="1464119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76679-8EFE-4410-9F07-686C8E2D944D}"/>
              </a:ext>
            </a:extLst>
          </p:cNvPr>
          <p:cNvSpPr/>
          <p:nvPr/>
        </p:nvSpPr>
        <p:spPr>
          <a:xfrm>
            <a:off x="4499992" y="4900682"/>
            <a:ext cx="3686553" cy="1438860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86306-1B63-46BB-B3E6-A0E27DD730F0}"/>
              </a:ext>
            </a:extLst>
          </p:cNvPr>
          <p:cNvSpPr txBox="1"/>
          <p:nvPr/>
        </p:nvSpPr>
        <p:spPr>
          <a:xfrm>
            <a:off x="4648971" y="5287353"/>
            <a:ext cx="2979873" cy="630942"/>
          </a:xfrm>
          <a:prstGeom prst="rect">
            <a:avLst/>
          </a:prstGeom>
          <a:solidFill>
            <a:srgbClr val="239109"/>
          </a:solidFill>
          <a:ln>
            <a:solidFill>
              <a:srgbClr val="239109"/>
            </a:solidFill>
          </a:ln>
        </p:spPr>
        <p:txBody>
          <a:bodyPr wrap="square" rtlCol="0">
            <a:spAutoFit/>
          </a:bodyPr>
          <a:lstStyle/>
          <a:p>
            <a:endParaRPr lang="en-GB" sz="3500" dirty="0">
              <a:latin typeface="Twinkl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CCE6E-9F26-474D-8ADC-78D59A711B75}"/>
              </a:ext>
            </a:extLst>
          </p:cNvPr>
          <p:cNvSpPr txBox="1"/>
          <p:nvPr/>
        </p:nvSpPr>
        <p:spPr>
          <a:xfrm>
            <a:off x="281569" y="3576369"/>
            <a:ext cx="378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tail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5FB4D-1294-4C5B-B071-8173C655F959}"/>
              </a:ext>
            </a:extLst>
          </p:cNvPr>
          <p:cNvSpPr txBox="1"/>
          <p:nvPr/>
        </p:nvSpPr>
        <p:spPr>
          <a:xfrm>
            <a:off x="337528" y="521040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teeth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094420-C2C6-4AD4-B2E8-74EA1CF9644F}"/>
              </a:ext>
            </a:extLst>
          </p:cNvPr>
          <p:cNvSpPr txBox="1"/>
          <p:nvPr/>
        </p:nvSpPr>
        <p:spPr>
          <a:xfrm>
            <a:off x="4666091" y="177494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scales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29A36-1702-41DC-A9F2-8A2804D4D49F}"/>
              </a:ext>
            </a:extLst>
          </p:cNvPr>
          <p:cNvSpPr txBox="1"/>
          <p:nvPr/>
        </p:nvSpPr>
        <p:spPr>
          <a:xfrm>
            <a:off x="4633110" y="355599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horns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D2582-77A9-43D6-A5A2-693C3AA851E1}"/>
              </a:ext>
            </a:extLst>
          </p:cNvPr>
          <p:cNvSpPr txBox="1"/>
          <p:nvPr/>
        </p:nvSpPr>
        <p:spPr>
          <a:xfrm>
            <a:off x="4648971" y="52661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itchFamily="2" charset="0"/>
              </a:rPr>
              <a:t>fur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C2861D-0758-4C1C-9E36-B4DE9684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0" y="99179"/>
            <a:ext cx="2808312" cy="1162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16DEB0-5C40-40CA-AED3-F52CB791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773" y="1748563"/>
            <a:ext cx="1714926" cy="1058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BFDEC-1B70-4C6B-B326-0F057A03C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595" y="3338117"/>
            <a:ext cx="1226301" cy="1279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7D304D-3CD3-426A-8F41-F45FFB543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951" y="4953415"/>
            <a:ext cx="1403924" cy="1298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AD980-3942-4C9B-B3E7-F1580E87B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264" y="1574908"/>
            <a:ext cx="1219542" cy="1231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D59603-298D-4F92-AB5C-2225667B4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6135" y="3338118"/>
            <a:ext cx="1315393" cy="1197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42610D-D488-4C38-8325-2B1E5C03AE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1512" y="5159636"/>
            <a:ext cx="1181831" cy="8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111</Words>
  <Application>Microsoft Office PowerPoint</Application>
  <PresentationFormat>On-screen Show (4:3)</PresentationFormat>
  <Paragraphs>105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st-mcpherson-m</dc:creator>
  <cp:lastModifiedBy>Megan Appleby (Staff - Caldmore Primary Academy)</cp:lastModifiedBy>
  <cp:revision>83</cp:revision>
  <cp:lastPrinted>2024-05-21T13:24:36Z</cp:lastPrinted>
  <dcterms:created xsi:type="dcterms:W3CDTF">2016-11-09T15:33:23Z</dcterms:created>
  <dcterms:modified xsi:type="dcterms:W3CDTF">2024-05-21T13:45:47Z</dcterms:modified>
</cp:coreProperties>
</file>